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64" r:id="rId5"/>
    <p:sldId id="280" r:id="rId6"/>
    <p:sldId id="265" r:id="rId7"/>
    <p:sldId id="266" r:id="rId8"/>
    <p:sldId id="267" r:id="rId9"/>
    <p:sldId id="268" r:id="rId10"/>
    <p:sldId id="272" r:id="rId11"/>
    <p:sldId id="273" r:id="rId12"/>
    <p:sldId id="274" r:id="rId13"/>
    <p:sldId id="281" r:id="rId14"/>
    <p:sldId id="275" r:id="rId15"/>
    <p:sldId id="270" r:id="rId16"/>
    <p:sldId id="271" r:id="rId17"/>
    <p:sldId id="279"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ACB43-B5A2-4375-88BC-CFB562B26C2A}" v="1" dt="2022-11-30T15:15:30.992"/>
    <p1510:client id="{930473E2-A7C4-42DB-B36B-F77CC4874C52}" v="494" dt="2022-11-30T05:04:52.241"/>
    <p1510:client id="{BA719BAC-3566-4563-BAB8-245B9C6F5367}" v="1540" dt="2022-11-30T05:49:36.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hsanuzzaman Shawon" userId="f8eccf24f68e6afa" providerId="LiveId" clId="{96704F71-21FE-49DE-A378-3B15D15D063C}"/>
    <pc:docChg chg="custSel addSld modSld">
      <pc:chgData name="Ehsanuzzaman Shawon" userId="f8eccf24f68e6afa" providerId="LiveId" clId="{96704F71-21FE-49DE-A378-3B15D15D063C}" dt="2022-11-30T03:56:40.207" v="397" actId="108"/>
      <pc:docMkLst>
        <pc:docMk/>
      </pc:docMkLst>
      <pc:sldChg chg="modSp mod">
        <pc:chgData name="Ehsanuzzaman Shawon" userId="f8eccf24f68e6afa" providerId="LiveId" clId="{96704F71-21FE-49DE-A378-3B15D15D063C}" dt="2022-11-30T03:50:13.212" v="360" actId="20577"/>
        <pc:sldMkLst>
          <pc:docMk/>
          <pc:sldMk cId="3336613087" sldId="266"/>
        </pc:sldMkLst>
        <pc:spChg chg="mod">
          <ac:chgData name="Ehsanuzzaman Shawon" userId="f8eccf24f68e6afa" providerId="LiveId" clId="{96704F71-21FE-49DE-A378-3B15D15D063C}" dt="2022-11-30T03:50:13.212" v="360" actId="20577"/>
          <ac:spMkLst>
            <pc:docMk/>
            <pc:sldMk cId="3336613087" sldId="266"/>
            <ac:spMk id="3" creationId="{E5BC4B80-FBE6-3733-3161-91D56552DB0D}"/>
          </ac:spMkLst>
        </pc:spChg>
      </pc:sldChg>
      <pc:sldChg chg="modSp add mod">
        <pc:chgData name="Ehsanuzzaman Shawon" userId="f8eccf24f68e6afa" providerId="LiveId" clId="{96704F71-21FE-49DE-A378-3B15D15D063C}" dt="2022-11-30T03:54:26.548" v="377" actId="108"/>
        <pc:sldMkLst>
          <pc:docMk/>
          <pc:sldMk cId="3915853816" sldId="272"/>
        </pc:sldMkLst>
        <pc:spChg chg="mod">
          <ac:chgData name="Ehsanuzzaman Shawon" userId="f8eccf24f68e6afa" providerId="LiveId" clId="{96704F71-21FE-49DE-A378-3B15D15D063C}" dt="2022-11-30T03:54:26.548" v="377" actId="108"/>
          <ac:spMkLst>
            <pc:docMk/>
            <pc:sldMk cId="3915853816" sldId="272"/>
            <ac:spMk id="3" creationId="{E5BC4B80-FBE6-3733-3161-91D56552DB0D}"/>
          </ac:spMkLst>
        </pc:spChg>
        <pc:spChg chg="mod">
          <ac:chgData name="Ehsanuzzaman Shawon" userId="f8eccf24f68e6afa" providerId="LiveId" clId="{96704F71-21FE-49DE-A378-3B15D15D063C}" dt="2022-11-30T03:53:34.617" v="376" actId="20577"/>
          <ac:spMkLst>
            <pc:docMk/>
            <pc:sldMk cId="3915853816" sldId="272"/>
            <ac:spMk id="4" creationId="{D4FEF336-5A75-6B6F-9FE3-23166D8B49DC}"/>
          </ac:spMkLst>
        </pc:spChg>
      </pc:sldChg>
      <pc:sldChg chg="modSp add mod">
        <pc:chgData name="Ehsanuzzaman Shawon" userId="f8eccf24f68e6afa" providerId="LiveId" clId="{96704F71-21FE-49DE-A378-3B15D15D063C}" dt="2022-11-30T03:55:46.589" v="394" actId="108"/>
        <pc:sldMkLst>
          <pc:docMk/>
          <pc:sldMk cId="3411233632" sldId="273"/>
        </pc:sldMkLst>
        <pc:spChg chg="mod">
          <ac:chgData name="Ehsanuzzaman Shawon" userId="f8eccf24f68e6afa" providerId="LiveId" clId="{96704F71-21FE-49DE-A378-3B15D15D063C}" dt="2022-11-30T03:55:46.589" v="394" actId="108"/>
          <ac:spMkLst>
            <pc:docMk/>
            <pc:sldMk cId="3411233632" sldId="273"/>
            <ac:spMk id="3" creationId="{E5BC4B80-FBE6-3733-3161-91D56552DB0D}"/>
          </ac:spMkLst>
        </pc:spChg>
        <pc:spChg chg="mod">
          <ac:chgData name="Ehsanuzzaman Shawon" userId="f8eccf24f68e6afa" providerId="LiveId" clId="{96704F71-21FE-49DE-A378-3B15D15D063C}" dt="2022-11-30T03:54:56.718" v="382" actId="20577"/>
          <ac:spMkLst>
            <pc:docMk/>
            <pc:sldMk cId="3411233632" sldId="273"/>
            <ac:spMk id="4" creationId="{D4FEF336-5A75-6B6F-9FE3-23166D8B49DC}"/>
          </ac:spMkLst>
        </pc:spChg>
      </pc:sldChg>
      <pc:sldChg chg="modSp add mod">
        <pc:chgData name="Ehsanuzzaman Shawon" userId="f8eccf24f68e6afa" providerId="LiveId" clId="{96704F71-21FE-49DE-A378-3B15D15D063C}" dt="2022-11-30T03:56:40.207" v="397" actId="108"/>
        <pc:sldMkLst>
          <pc:docMk/>
          <pc:sldMk cId="872924219" sldId="274"/>
        </pc:sldMkLst>
        <pc:spChg chg="mod">
          <ac:chgData name="Ehsanuzzaman Shawon" userId="f8eccf24f68e6afa" providerId="LiveId" clId="{96704F71-21FE-49DE-A378-3B15D15D063C}" dt="2022-11-30T03:56:40.207" v="397" actId="108"/>
          <ac:spMkLst>
            <pc:docMk/>
            <pc:sldMk cId="872924219" sldId="274"/>
            <ac:spMk id="3" creationId="{E5BC4B80-FBE6-3733-3161-91D56552DB0D}"/>
          </ac:spMkLst>
        </pc:spChg>
        <pc:spChg chg="mod">
          <ac:chgData name="Ehsanuzzaman Shawon" userId="f8eccf24f68e6afa" providerId="LiveId" clId="{96704F71-21FE-49DE-A378-3B15D15D063C}" dt="2022-11-30T03:56:06.665" v="395" actId="20577"/>
          <ac:spMkLst>
            <pc:docMk/>
            <pc:sldMk cId="872924219" sldId="274"/>
            <ac:spMk id="4" creationId="{D4FEF336-5A75-6B6F-9FE3-23166D8B49DC}"/>
          </ac:spMkLst>
        </pc:spChg>
      </pc:sldChg>
    </pc:docChg>
  </pc:docChgLst>
  <pc:docChgLst>
    <pc:chgData name="Jihad Shahariar Joy" userId="5c31d5b9ea0cd2c3" providerId="Windows Live" clId="Web-{930473E2-A7C4-42DB-B36B-F77CC4874C52}"/>
    <pc:docChg chg="addSld delSld modSld">
      <pc:chgData name="Jihad Shahariar Joy" userId="5c31d5b9ea0cd2c3" providerId="Windows Live" clId="Web-{930473E2-A7C4-42DB-B36B-F77CC4874C52}" dt="2022-11-30T05:05:41.618" v="504" actId="20577"/>
      <pc:docMkLst>
        <pc:docMk/>
      </pc:docMkLst>
      <pc:sldChg chg="modSp">
        <pc:chgData name="Jihad Shahariar Joy" userId="5c31d5b9ea0cd2c3" providerId="Windows Live" clId="Web-{930473E2-A7C4-42DB-B36B-F77CC4874C52}" dt="2022-11-30T05:05:41.618" v="504" actId="20577"/>
        <pc:sldMkLst>
          <pc:docMk/>
          <pc:sldMk cId="697091188" sldId="265"/>
        </pc:sldMkLst>
        <pc:graphicFrameChg chg="mod modGraphic">
          <ac:chgData name="Jihad Shahariar Joy" userId="5c31d5b9ea0cd2c3" providerId="Windows Live" clId="Web-{930473E2-A7C4-42DB-B36B-F77CC4874C52}" dt="2022-11-30T05:05:41.618" v="504" actId="20577"/>
          <ac:graphicFrameMkLst>
            <pc:docMk/>
            <pc:sldMk cId="697091188" sldId="265"/>
            <ac:graphicFrameMk id="8" creationId="{EF4F6791-46B3-30FD-E69E-BD885719E622}"/>
          </ac:graphicFrameMkLst>
        </pc:graphicFrameChg>
      </pc:sldChg>
      <pc:sldChg chg="modSp">
        <pc:chgData name="Jihad Shahariar Joy" userId="5c31d5b9ea0cd2c3" providerId="Windows Live" clId="Web-{930473E2-A7C4-42DB-B36B-F77CC4874C52}" dt="2022-11-30T04:58:40.619" v="247" actId="1076"/>
        <pc:sldMkLst>
          <pc:docMk/>
          <pc:sldMk cId="3411233632" sldId="273"/>
        </pc:sldMkLst>
        <pc:spChg chg="mod">
          <ac:chgData name="Jihad Shahariar Joy" userId="5c31d5b9ea0cd2c3" providerId="Windows Live" clId="Web-{930473E2-A7C4-42DB-B36B-F77CC4874C52}" dt="2022-11-30T04:58:29.384" v="246" actId="1076"/>
          <ac:spMkLst>
            <pc:docMk/>
            <pc:sldMk cId="3411233632" sldId="273"/>
            <ac:spMk id="3" creationId="{E5BC4B80-FBE6-3733-3161-91D56552DB0D}"/>
          </ac:spMkLst>
        </pc:spChg>
        <pc:spChg chg="mod">
          <ac:chgData name="Jihad Shahariar Joy" userId="5c31d5b9ea0cd2c3" providerId="Windows Live" clId="Web-{930473E2-A7C4-42DB-B36B-F77CC4874C52}" dt="2022-11-30T04:58:40.619" v="247" actId="1076"/>
          <ac:spMkLst>
            <pc:docMk/>
            <pc:sldMk cId="3411233632" sldId="273"/>
            <ac:spMk id="4" creationId="{D4FEF336-5A75-6B6F-9FE3-23166D8B49DC}"/>
          </ac:spMkLst>
        </pc:spChg>
      </pc:sldChg>
      <pc:sldChg chg="new del">
        <pc:chgData name="Jihad Shahariar Joy" userId="5c31d5b9ea0cd2c3" providerId="Windows Live" clId="Web-{930473E2-A7C4-42DB-B36B-F77CC4874C52}" dt="2022-11-30T04:59:20.667" v="249"/>
        <pc:sldMkLst>
          <pc:docMk/>
          <pc:sldMk cId="571936471" sldId="277"/>
        </pc:sldMkLst>
      </pc:sldChg>
      <pc:sldChg chg="addSp delSp modSp new del">
        <pc:chgData name="Jihad Shahariar Joy" userId="5c31d5b9ea0cd2c3" providerId="Windows Live" clId="Web-{930473E2-A7C4-42DB-B36B-F77CC4874C52}" dt="2022-11-30T05:00:11.513" v="261"/>
        <pc:sldMkLst>
          <pc:docMk/>
          <pc:sldMk cId="3346385740" sldId="277"/>
        </pc:sldMkLst>
        <pc:spChg chg="del">
          <ac:chgData name="Jihad Shahariar Joy" userId="5c31d5b9ea0cd2c3" providerId="Windows Live" clId="Web-{930473E2-A7C4-42DB-B36B-F77CC4874C52}" dt="2022-11-30T04:59:36.199" v="253"/>
          <ac:spMkLst>
            <pc:docMk/>
            <pc:sldMk cId="3346385740" sldId="277"/>
            <ac:spMk id="2" creationId="{2633F4B2-391B-9217-A08B-C1984BA28E76}"/>
          </ac:spMkLst>
        </pc:spChg>
        <pc:spChg chg="del">
          <ac:chgData name="Jihad Shahariar Joy" userId="5c31d5b9ea0cd2c3" providerId="Windows Live" clId="Web-{930473E2-A7C4-42DB-B36B-F77CC4874C52}" dt="2022-11-30T04:59:36.199" v="252"/>
          <ac:spMkLst>
            <pc:docMk/>
            <pc:sldMk cId="3346385740" sldId="277"/>
            <ac:spMk id="3" creationId="{E945DF13-69B6-86BF-62A7-8D81ADC5DC14}"/>
          </ac:spMkLst>
        </pc:spChg>
        <pc:spChg chg="del">
          <ac:chgData name="Jihad Shahariar Joy" userId="5c31d5b9ea0cd2c3" providerId="Windows Live" clId="Web-{930473E2-A7C4-42DB-B36B-F77CC4874C52}" dt="2022-11-30T04:59:36.199" v="251"/>
          <ac:spMkLst>
            <pc:docMk/>
            <pc:sldMk cId="3346385740" sldId="277"/>
            <ac:spMk id="4" creationId="{A3F8D4B8-8A83-487C-4753-D63B9ED55122}"/>
          </ac:spMkLst>
        </pc:spChg>
        <pc:spChg chg="add">
          <ac:chgData name="Jihad Shahariar Joy" userId="5c31d5b9ea0cd2c3" providerId="Windows Live" clId="Web-{930473E2-A7C4-42DB-B36B-F77CC4874C52}" dt="2022-11-30T04:59:36.715" v="254"/>
          <ac:spMkLst>
            <pc:docMk/>
            <pc:sldMk cId="3346385740" sldId="277"/>
            <ac:spMk id="6" creationId="{BC59F087-1417-33E5-FC7A-AA75B1EC6F38}"/>
          </ac:spMkLst>
        </pc:spChg>
        <pc:spChg chg="add">
          <ac:chgData name="Jihad Shahariar Joy" userId="5c31d5b9ea0cd2c3" providerId="Windows Live" clId="Web-{930473E2-A7C4-42DB-B36B-F77CC4874C52}" dt="2022-11-30T04:59:36.715" v="255"/>
          <ac:spMkLst>
            <pc:docMk/>
            <pc:sldMk cId="3346385740" sldId="277"/>
            <ac:spMk id="8" creationId="{66543CB6-6B07-75ED-5633-961333938113}"/>
          </ac:spMkLst>
        </pc:spChg>
        <pc:spChg chg="add">
          <ac:chgData name="Jihad Shahariar Joy" userId="5c31d5b9ea0cd2c3" providerId="Windows Live" clId="Web-{930473E2-A7C4-42DB-B36B-F77CC4874C52}" dt="2022-11-30T04:59:36.746" v="256"/>
          <ac:spMkLst>
            <pc:docMk/>
            <pc:sldMk cId="3346385740" sldId="277"/>
            <ac:spMk id="10" creationId="{1157D043-C975-7FA2-AA9C-09AE4B2666E3}"/>
          </ac:spMkLst>
        </pc:spChg>
        <pc:spChg chg="add mod">
          <ac:chgData name="Jihad Shahariar Joy" userId="5c31d5b9ea0cd2c3" providerId="Windows Live" clId="Web-{930473E2-A7C4-42DB-B36B-F77CC4874C52}" dt="2022-11-30T04:59:36.746" v="257"/>
          <ac:spMkLst>
            <pc:docMk/>
            <pc:sldMk cId="3346385740" sldId="277"/>
            <ac:spMk id="12" creationId="{36E2E987-BF45-4539-866E-DCE500E56A2A}"/>
          </ac:spMkLst>
        </pc:spChg>
        <pc:spChg chg="add mod">
          <ac:chgData name="Jihad Shahariar Joy" userId="5c31d5b9ea0cd2c3" providerId="Windows Live" clId="Web-{930473E2-A7C4-42DB-B36B-F77CC4874C52}" dt="2022-11-30T04:59:36.762" v="258"/>
          <ac:spMkLst>
            <pc:docMk/>
            <pc:sldMk cId="3346385740" sldId="277"/>
            <ac:spMk id="14" creationId="{EAF38511-F1AB-CA8B-A078-FCFFFFB0156D}"/>
          </ac:spMkLst>
        </pc:spChg>
        <pc:picChg chg="add del">
          <ac:chgData name="Jihad Shahariar Joy" userId="5c31d5b9ea0cd2c3" providerId="Windows Live" clId="Web-{930473E2-A7C4-42DB-B36B-F77CC4874C52}" dt="2022-11-30T04:59:42.527" v="260"/>
          <ac:picMkLst>
            <pc:docMk/>
            <pc:sldMk cId="3346385740" sldId="277"/>
            <ac:picMk id="16" creationId="{2AF22696-AEEB-1F7D-74C8-6E64F7EB3CBD}"/>
          </ac:picMkLst>
        </pc:picChg>
      </pc:sldChg>
      <pc:sldChg chg="addSp delSp modSp new">
        <pc:chgData name="Jihad Shahariar Joy" userId="5c31d5b9ea0cd2c3" providerId="Windows Live" clId="Web-{930473E2-A7C4-42DB-B36B-F77CC4874C52}" dt="2022-11-30T05:04:52.241" v="490" actId="1076"/>
        <pc:sldMkLst>
          <pc:docMk/>
          <pc:sldMk cId="3218917781" sldId="279"/>
        </pc:sldMkLst>
        <pc:spChg chg="del">
          <ac:chgData name="Jihad Shahariar Joy" userId="5c31d5b9ea0cd2c3" providerId="Windows Live" clId="Web-{930473E2-A7C4-42DB-B36B-F77CC4874C52}" dt="2022-11-30T05:00:31.810" v="265"/>
          <ac:spMkLst>
            <pc:docMk/>
            <pc:sldMk cId="3218917781" sldId="279"/>
            <ac:spMk id="2" creationId="{6D703775-5421-2356-3018-F3ABD0D3E562}"/>
          </ac:spMkLst>
        </pc:spChg>
        <pc:spChg chg="del">
          <ac:chgData name="Jihad Shahariar Joy" userId="5c31d5b9ea0cd2c3" providerId="Windows Live" clId="Web-{930473E2-A7C4-42DB-B36B-F77CC4874C52}" dt="2022-11-30T05:00:31.810" v="264"/>
          <ac:spMkLst>
            <pc:docMk/>
            <pc:sldMk cId="3218917781" sldId="279"/>
            <ac:spMk id="3" creationId="{9344AA46-3984-9DE6-8071-2A978F51EC7A}"/>
          </ac:spMkLst>
        </pc:spChg>
        <pc:spChg chg="del">
          <ac:chgData name="Jihad Shahariar Joy" userId="5c31d5b9ea0cd2c3" providerId="Windows Live" clId="Web-{930473E2-A7C4-42DB-B36B-F77CC4874C52}" dt="2022-11-30T05:00:31.810" v="263"/>
          <ac:spMkLst>
            <pc:docMk/>
            <pc:sldMk cId="3218917781" sldId="279"/>
            <ac:spMk id="4" creationId="{EDBBD960-8100-270D-8E41-EC3D8C461EE5}"/>
          </ac:spMkLst>
        </pc:spChg>
        <pc:spChg chg="add">
          <ac:chgData name="Jihad Shahariar Joy" userId="5c31d5b9ea0cd2c3" providerId="Windows Live" clId="Web-{930473E2-A7C4-42DB-B36B-F77CC4874C52}" dt="2022-11-30T05:00:33.795" v="266"/>
          <ac:spMkLst>
            <pc:docMk/>
            <pc:sldMk cId="3218917781" sldId="279"/>
            <ac:spMk id="6" creationId="{1372E275-851D-EFEA-E9F4-B404A10D40B3}"/>
          </ac:spMkLst>
        </pc:spChg>
        <pc:spChg chg="add">
          <ac:chgData name="Jihad Shahariar Joy" userId="5c31d5b9ea0cd2c3" providerId="Windows Live" clId="Web-{930473E2-A7C4-42DB-B36B-F77CC4874C52}" dt="2022-11-30T05:00:33.795" v="267"/>
          <ac:spMkLst>
            <pc:docMk/>
            <pc:sldMk cId="3218917781" sldId="279"/>
            <ac:spMk id="8" creationId="{ACF24F8F-1A8D-C912-001E-FF9A2CCF9174}"/>
          </ac:spMkLst>
        </pc:spChg>
        <pc:spChg chg="add">
          <ac:chgData name="Jihad Shahariar Joy" userId="5c31d5b9ea0cd2c3" providerId="Windows Live" clId="Web-{930473E2-A7C4-42DB-B36B-F77CC4874C52}" dt="2022-11-30T05:00:33.810" v="268"/>
          <ac:spMkLst>
            <pc:docMk/>
            <pc:sldMk cId="3218917781" sldId="279"/>
            <ac:spMk id="10" creationId="{B579592E-FB6D-309C-2CA2-FDE416604334}"/>
          </ac:spMkLst>
        </pc:spChg>
        <pc:spChg chg="add mod">
          <ac:chgData name="Jihad Shahariar Joy" userId="5c31d5b9ea0cd2c3" providerId="Windows Live" clId="Web-{930473E2-A7C4-42DB-B36B-F77CC4874C52}" dt="2022-11-30T05:04:49.381" v="489" actId="1076"/>
          <ac:spMkLst>
            <pc:docMk/>
            <pc:sldMk cId="3218917781" sldId="279"/>
            <ac:spMk id="12" creationId="{CE9015AD-2E9B-35AF-4EE0-ACC1544C8FEE}"/>
          </ac:spMkLst>
        </pc:spChg>
        <pc:spChg chg="add del mod">
          <ac:chgData name="Jihad Shahariar Joy" userId="5c31d5b9ea0cd2c3" providerId="Windows Live" clId="Web-{930473E2-A7C4-42DB-B36B-F77CC4874C52}" dt="2022-11-30T05:01:19.749" v="289"/>
          <ac:spMkLst>
            <pc:docMk/>
            <pc:sldMk cId="3218917781" sldId="279"/>
            <ac:spMk id="14" creationId="{94990D94-6232-83E6-5EBF-C7005F379888}"/>
          </ac:spMkLst>
        </pc:spChg>
        <pc:spChg chg="add del mod">
          <ac:chgData name="Jihad Shahariar Joy" userId="5c31d5b9ea0cd2c3" providerId="Windows Live" clId="Web-{930473E2-A7C4-42DB-B36B-F77CC4874C52}" dt="2022-11-30T05:01:02.796" v="277"/>
          <ac:spMkLst>
            <pc:docMk/>
            <pc:sldMk cId="3218917781" sldId="279"/>
            <ac:spMk id="18" creationId="{EAC5E3D7-F3A6-EB81-31BC-9430C26818F7}"/>
          </ac:spMkLst>
        </pc:spChg>
        <pc:spChg chg="add del mod">
          <ac:chgData name="Jihad Shahariar Joy" userId="5c31d5b9ea0cd2c3" providerId="Windows Live" clId="Web-{930473E2-A7C4-42DB-B36B-F77CC4874C52}" dt="2022-11-30T05:01:29.906" v="290"/>
          <ac:spMkLst>
            <pc:docMk/>
            <pc:sldMk cId="3218917781" sldId="279"/>
            <ac:spMk id="20" creationId="{58107FA3-50D5-BB4D-FF2D-73F017D66F0F}"/>
          </ac:spMkLst>
        </pc:spChg>
        <pc:spChg chg="add del mod">
          <ac:chgData name="Jihad Shahariar Joy" userId="5c31d5b9ea0cd2c3" providerId="Windows Live" clId="Web-{930473E2-A7C4-42DB-B36B-F77CC4874C52}" dt="2022-11-30T05:01:44.500" v="294"/>
          <ac:spMkLst>
            <pc:docMk/>
            <pc:sldMk cId="3218917781" sldId="279"/>
            <ac:spMk id="41" creationId="{8983B871-E1FB-E37A-D93D-E5CB93B16F37}"/>
          </ac:spMkLst>
        </pc:spChg>
        <pc:spChg chg="add mod">
          <ac:chgData name="Jihad Shahariar Joy" userId="5c31d5b9ea0cd2c3" providerId="Windows Live" clId="Web-{930473E2-A7C4-42DB-B36B-F77CC4874C52}" dt="2022-11-30T05:04:44.475" v="488"/>
          <ac:spMkLst>
            <pc:docMk/>
            <pc:sldMk cId="3218917781" sldId="279"/>
            <ac:spMk id="43" creationId="{999951D8-CC28-8B19-7604-C6F4D8DD81FB}"/>
          </ac:spMkLst>
        </pc:spChg>
        <pc:graphicFrameChg chg="add del mod ord modGraphic">
          <ac:chgData name="Jihad Shahariar Joy" userId="5c31d5b9ea0cd2c3" providerId="Windows Live" clId="Web-{930473E2-A7C4-42DB-B36B-F77CC4874C52}" dt="2022-11-30T05:01:39.875" v="292"/>
          <ac:graphicFrameMkLst>
            <pc:docMk/>
            <pc:sldMk cId="3218917781" sldId="279"/>
            <ac:graphicFrameMk id="21" creationId="{9416E91F-D715-6298-47BE-6003E055D3B9}"/>
          </ac:graphicFrameMkLst>
        </pc:graphicFrameChg>
        <pc:picChg chg="add del">
          <ac:chgData name="Jihad Shahariar Joy" userId="5c31d5b9ea0cd2c3" providerId="Windows Live" clId="Web-{930473E2-A7C4-42DB-B36B-F77CC4874C52}" dt="2022-11-30T05:00:44.358" v="273"/>
          <ac:picMkLst>
            <pc:docMk/>
            <pc:sldMk cId="3218917781" sldId="279"/>
            <ac:picMk id="16" creationId="{DDBEA60A-5C54-40CA-53EF-6651B05BF874}"/>
          </ac:picMkLst>
        </pc:picChg>
        <pc:picChg chg="add mod">
          <ac:chgData name="Jihad Shahariar Joy" userId="5c31d5b9ea0cd2c3" providerId="Windows Live" clId="Web-{930473E2-A7C4-42DB-B36B-F77CC4874C52}" dt="2022-11-30T05:04:52.241" v="490" actId="1076"/>
          <ac:picMkLst>
            <pc:docMk/>
            <pc:sldMk cId="3218917781" sldId="279"/>
            <ac:picMk id="45" creationId="{5FA0C3A7-A815-FB71-1ECF-014068581585}"/>
          </ac:picMkLst>
        </pc:picChg>
      </pc:sldChg>
    </pc:docChg>
  </pc:docChgLst>
  <pc:docChgLst>
    <pc:chgData name="Jihad Shahariar Joy" userId="5c31d5b9ea0cd2c3" providerId="Windows Live" clId="Web-{663ACB43-B5A2-4375-88BC-CFB562B26C2A}"/>
    <pc:docChg chg="modSld">
      <pc:chgData name="Jihad Shahariar Joy" userId="5c31d5b9ea0cd2c3" providerId="Windows Live" clId="Web-{663ACB43-B5A2-4375-88BC-CFB562B26C2A}" dt="2022-11-30T15:15:30.992" v="0" actId="20577"/>
      <pc:docMkLst>
        <pc:docMk/>
      </pc:docMkLst>
      <pc:sldChg chg="modSp">
        <pc:chgData name="Jihad Shahariar Joy" userId="5c31d5b9ea0cd2c3" providerId="Windows Live" clId="Web-{663ACB43-B5A2-4375-88BC-CFB562B26C2A}" dt="2022-11-30T15:15:30.992" v="0" actId="20577"/>
        <pc:sldMkLst>
          <pc:docMk/>
          <pc:sldMk cId="1721457476" sldId="275"/>
        </pc:sldMkLst>
        <pc:spChg chg="mod">
          <ac:chgData name="Jihad Shahariar Joy" userId="5c31d5b9ea0cd2c3" providerId="Windows Live" clId="Web-{663ACB43-B5A2-4375-88BC-CFB562B26C2A}" dt="2022-11-30T15:15:30.992" v="0" actId="20577"/>
          <ac:spMkLst>
            <pc:docMk/>
            <pc:sldMk cId="1721457476" sldId="275"/>
            <ac:spMk id="2" creationId="{DEA3C178-ED69-EF83-7E1F-3C75D0006EC6}"/>
          </ac:spMkLst>
        </pc:spChg>
      </pc:sldChg>
    </pc:docChg>
  </pc:docChgLst>
  <pc:docChgLst>
    <pc:chgData name="Alimul Mahfuz Tushar" userId="24f6e5d3c05ed168" providerId="LiveId" clId="{BA719BAC-3566-4563-BAB8-245B9C6F5367}"/>
    <pc:docChg chg="undo custSel addSld delSld modSld sldOrd">
      <pc:chgData name="Alimul Mahfuz Tushar" userId="24f6e5d3c05ed168" providerId="LiveId" clId="{BA719BAC-3566-4563-BAB8-245B9C6F5367}" dt="2022-11-30T05:49:36.227" v="1688" actId="26606"/>
      <pc:docMkLst>
        <pc:docMk/>
      </pc:docMkLst>
      <pc:sldChg chg="addSp delSp modSp mod">
        <pc:chgData name="Alimul Mahfuz Tushar" userId="24f6e5d3c05ed168" providerId="LiveId" clId="{BA719BAC-3566-4563-BAB8-245B9C6F5367}" dt="2022-11-30T03:57:04.028" v="853" actId="27614"/>
        <pc:sldMkLst>
          <pc:docMk/>
          <pc:sldMk cId="4285223149" sldId="264"/>
        </pc:sldMkLst>
        <pc:spChg chg="mod ord">
          <ac:chgData name="Alimul Mahfuz Tushar" userId="24f6e5d3c05ed168" providerId="LiveId" clId="{BA719BAC-3566-4563-BAB8-245B9C6F5367}" dt="2022-11-30T03:56:58.271" v="848" actId="26606"/>
          <ac:spMkLst>
            <pc:docMk/>
            <pc:sldMk cId="4285223149" sldId="264"/>
            <ac:spMk id="2" creationId="{9D5858C9-A2AF-6246-BFA1-0DEC0CE7D806}"/>
          </ac:spMkLst>
        </pc:spChg>
        <pc:spChg chg="mod ord">
          <ac:chgData name="Alimul Mahfuz Tushar" userId="24f6e5d3c05ed168" providerId="LiveId" clId="{BA719BAC-3566-4563-BAB8-245B9C6F5367}" dt="2022-11-30T03:56:58.271" v="848" actId="26606"/>
          <ac:spMkLst>
            <pc:docMk/>
            <pc:sldMk cId="4285223149" sldId="264"/>
            <ac:spMk id="3" creationId="{50715725-51B0-6342-8566-4460CFF194F1}"/>
          </ac:spMkLst>
        </pc:spChg>
        <pc:spChg chg="add del">
          <ac:chgData name="Alimul Mahfuz Tushar" userId="24f6e5d3c05ed168" providerId="LiveId" clId="{BA719BAC-3566-4563-BAB8-245B9C6F5367}" dt="2022-11-30T03:56:58.297" v="849" actId="26606"/>
          <ac:spMkLst>
            <pc:docMk/>
            <pc:sldMk cId="4285223149" sldId="264"/>
            <ac:spMk id="61" creationId="{A5A17FC0-D416-4C8B-A9E6-5924D352B986}"/>
          </ac:spMkLst>
        </pc:spChg>
        <pc:spChg chg="add del">
          <ac:chgData name="Alimul Mahfuz Tushar" userId="24f6e5d3c05ed168" providerId="LiveId" clId="{BA719BAC-3566-4563-BAB8-245B9C6F5367}" dt="2022-11-30T03:56:52.137" v="846" actId="26606"/>
          <ac:spMkLst>
            <pc:docMk/>
            <pc:sldMk cId="4285223149" sldId="264"/>
            <ac:spMk id="76" creationId="{A5A17FC0-D416-4C8B-A9E6-5924D352B986}"/>
          </ac:spMkLst>
        </pc:spChg>
        <pc:spChg chg="add del">
          <ac:chgData name="Alimul Mahfuz Tushar" userId="24f6e5d3c05ed168" providerId="LiveId" clId="{BA719BAC-3566-4563-BAB8-245B9C6F5367}" dt="2022-11-30T03:56:58.271" v="848" actId="26606"/>
          <ac:spMkLst>
            <pc:docMk/>
            <pc:sldMk cId="4285223149" sldId="264"/>
            <ac:spMk id="88" creationId="{928F64C6-FE22-4FC1-A763-DFCC514811BD}"/>
          </ac:spMkLst>
        </pc:spChg>
        <pc:spChg chg="add">
          <ac:chgData name="Alimul Mahfuz Tushar" userId="24f6e5d3c05ed168" providerId="LiveId" clId="{BA719BAC-3566-4563-BAB8-245B9C6F5367}" dt="2022-11-30T03:56:58.297" v="849" actId="26606"/>
          <ac:spMkLst>
            <pc:docMk/>
            <pc:sldMk cId="4285223149" sldId="264"/>
            <ac:spMk id="91" creationId="{A5A17FC0-D416-4C8B-A9E6-5924D352B986}"/>
          </ac:spMkLst>
        </pc:spChg>
        <pc:picChg chg="mod">
          <ac:chgData name="Alimul Mahfuz Tushar" userId="24f6e5d3c05ed168" providerId="LiveId" clId="{BA719BAC-3566-4563-BAB8-245B9C6F5367}" dt="2022-11-30T03:57:03.796" v="852" actId="27614"/>
          <ac:picMkLst>
            <pc:docMk/>
            <pc:sldMk cId="4285223149" sldId="264"/>
            <ac:picMk id="40" creationId="{FA119D03-46ED-924C-AD95-B0A31BF79366}"/>
          </ac:picMkLst>
        </pc:picChg>
        <pc:picChg chg="mod">
          <ac:chgData name="Alimul Mahfuz Tushar" userId="24f6e5d3c05ed168" providerId="LiveId" clId="{BA719BAC-3566-4563-BAB8-245B9C6F5367}" dt="2022-11-30T03:57:03.293" v="850" actId="27614"/>
          <ac:picMkLst>
            <pc:docMk/>
            <pc:sldMk cId="4285223149" sldId="264"/>
            <ac:picMk id="44" creationId="{F1E5DDFE-21AA-F840-A669-D15F26234BA0}"/>
          </ac:picMkLst>
        </pc:picChg>
        <pc:picChg chg="mod">
          <ac:chgData name="Alimul Mahfuz Tushar" userId="24f6e5d3c05ed168" providerId="LiveId" clId="{BA719BAC-3566-4563-BAB8-245B9C6F5367}" dt="2022-11-30T03:56:58.271" v="848" actId="26606"/>
          <ac:picMkLst>
            <pc:docMk/>
            <pc:sldMk cId="4285223149" sldId="264"/>
            <ac:picMk id="48" creationId="{6D6080A0-4A86-C74D-A41F-BAA93927C274}"/>
          </ac:picMkLst>
        </pc:picChg>
        <pc:picChg chg="mod">
          <ac:chgData name="Alimul Mahfuz Tushar" userId="24f6e5d3c05ed168" providerId="LiveId" clId="{BA719BAC-3566-4563-BAB8-245B9C6F5367}" dt="2022-11-30T03:57:04.028" v="853" actId="27614"/>
          <ac:picMkLst>
            <pc:docMk/>
            <pc:sldMk cId="4285223149" sldId="264"/>
            <ac:picMk id="52" creationId="{634469A3-89CA-6641-8E33-77849C0D613C}"/>
          </ac:picMkLst>
        </pc:picChg>
        <pc:picChg chg="mod ord">
          <ac:chgData name="Alimul Mahfuz Tushar" userId="24f6e5d3c05ed168" providerId="LiveId" clId="{BA719BAC-3566-4563-BAB8-245B9C6F5367}" dt="2022-11-30T03:57:03.550" v="851" actId="27614"/>
          <ac:picMkLst>
            <pc:docMk/>
            <pc:sldMk cId="4285223149" sldId="264"/>
            <ac:picMk id="56" creationId="{D2ED5CBA-6825-314A-BB50-4081DEB2EA7D}"/>
          </ac:picMkLst>
        </pc:picChg>
        <pc:cxnChg chg="add del">
          <ac:chgData name="Alimul Mahfuz Tushar" userId="24f6e5d3c05ed168" providerId="LiveId" clId="{BA719BAC-3566-4563-BAB8-245B9C6F5367}" dt="2022-11-30T03:56:58.297" v="849" actId="26606"/>
          <ac:cxnSpMkLst>
            <pc:docMk/>
            <pc:sldMk cId="4285223149" sldId="264"/>
            <ac:cxnSpMk id="63" creationId="{982DC870-E8E5-4050-B10C-CC24FC67E50A}"/>
          </ac:cxnSpMkLst>
        </pc:cxnChg>
        <pc:cxnChg chg="add del">
          <ac:chgData name="Alimul Mahfuz Tushar" userId="24f6e5d3c05ed168" providerId="LiveId" clId="{BA719BAC-3566-4563-BAB8-245B9C6F5367}" dt="2022-11-30T03:56:58.297" v="849" actId="26606"/>
          <ac:cxnSpMkLst>
            <pc:docMk/>
            <pc:sldMk cId="4285223149" sldId="264"/>
            <ac:cxnSpMk id="65" creationId="{FF76A74F-C283-4DED-BD4D-086753B7CB00}"/>
          </ac:cxnSpMkLst>
        </pc:cxnChg>
        <pc:cxnChg chg="add del">
          <ac:chgData name="Alimul Mahfuz Tushar" userId="24f6e5d3c05ed168" providerId="LiveId" clId="{BA719BAC-3566-4563-BAB8-245B9C6F5367}" dt="2022-11-30T03:56:58.297" v="849" actId="26606"/>
          <ac:cxnSpMkLst>
            <pc:docMk/>
            <pc:sldMk cId="4285223149" sldId="264"/>
            <ac:cxnSpMk id="67" creationId="{3B2791FB-B2F7-4BBE-B8D8-74C37FF9E85C}"/>
          </ac:cxnSpMkLst>
        </pc:cxnChg>
        <pc:cxnChg chg="add del">
          <ac:chgData name="Alimul Mahfuz Tushar" userId="24f6e5d3c05ed168" providerId="LiveId" clId="{BA719BAC-3566-4563-BAB8-245B9C6F5367}" dt="2022-11-30T03:56:58.297" v="849" actId="26606"/>
          <ac:cxnSpMkLst>
            <pc:docMk/>
            <pc:sldMk cId="4285223149" sldId="264"/>
            <ac:cxnSpMk id="69" creationId="{9891B5DE-6811-4844-BB18-472A3F360EE5}"/>
          </ac:cxnSpMkLst>
        </pc:cxnChg>
        <pc:cxnChg chg="add del">
          <ac:chgData name="Alimul Mahfuz Tushar" userId="24f6e5d3c05ed168" providerId="LiveId" clId="{BA719BAC-3566-4563-BAB8-245B9C6F5367}" dt="2022-11-30T03:56:58.297" v="849" actId="26606"/>
          <ac:cxnSpMkLst>
            <pc:docMk/>
            <pc:sldMk cId="4285223149" sldId="264"/>
            <ac:cxnSpMk id="71" creationId="{77A9CA3A-7216-41E0-B3CD-058077FD396D}"/>
          </ac:cxnSpMkLst>
        </pc:cxnChg>
        <pc:cxnChg chg="add del">
          <ac:chgData name="Alimul Mahfuz Tushar" userId="24f6e5d3c05ed168" providerId="LiveId" clId="{BA719BAC-3566-4563-BAB8-245B9C6F5367}" dt="2022-11-30T03:56:52.137" v="846" actId="26606"/>
          <ac:cxnSpMkLst>
            <pc:docMk/>
            <pc:sldMk cId="4285223149" sldId="264"/>
            <ac:cxnSpMk id="78" creationId="{982DC870-E8E5-4050-B10C-CC24FC67E50A}"/>
          </ac:cxnSpMkLst>
        </pc:cxnChg>
        <pc:cxnChg chg="add del">
          <ac:chgData name="Alimul Mahfuz Tushar" userId="24f6e5d3c05ed168" providerId="LiveId" clId="{BA719BAC-3566-4563-BAB8-245B9C6F5367}" dt="2022-11-30T03:56:52.137" v="846" actId="26606"/>
          <ac:cxnSpMkLst>
            <pc:docMk/>
            <pc:sldMk cId="4285223149" sldId="264"/>
            <ac:cxnSpMk id="80" creationId="{FF76A74F-C283-4DED-BD4D-086753B7CB00}"/>
          </ac:cxnSpMkLst>
        </pc:cxnChg>
        <pc:cxnChg chg="add del">
          <ac:chgData name="Alimul Mahfuz Tushar" userId="24f6e5d3c05ed168" providerId="LiveId" clId="{BA719BAC-3566-4563-BAB8-245B9C6F5367}" dt="2022-11-30T03:56:52.137" v="846" actId="26606"/>
          <ac:cxnSpMkLst>
            <pc:docMk/>
            <pc:sldMk cId="4285223149" sldId="264"/>
            <ac:cxnSpMk id="82" creationId="{3B2791FB-B2F7-4BBE-B8D8-74C37FF9E85C}"/>
          </ac:cxnSpMkLst>
        </pc:cxnChg>
        <pc:cxnChg chg="add del">
          <ac:chgData name="Alimul Mahfuz Tushar" userId="24f6e5d3c05ed168" providerId="LiveId" clId="{BA719BAC-3566-4563-BAB8-245B9C6F5367}" dt="2022-11-30T03:56:52.137" v="846" actId="26606"/>
          <ac:cxnSpMkLst>
            <pc:docMk/>
            <pc:sldMk cId="4285223149" sldId="264"/>
            <ac:cxnSpMk id="84" creationId="{9891B5DE-6811-4844-BB18-472A3F360EE5}"/>
          </ac:cxnSpMkLst>
        </pc:cxnChg>
        <pc:cxnChg chg="add del">
          <ac:chgData name="Alimul Mahfuz Tushar" userId="24f6e5d3c05ed168" providerId="LiveId" clId="{BA719BAC-3566-4563-BAB8-245B9C6F5367}" dt="2022-11-30T03:56:52.137" v="846" actId="26606"/>
          <ac:cxnSpMkLst>
            <pc:docMk/>
            <pc:sldMk cId="4285223149" sldId="264"/>
            <ac:cxnSpMk id="86" creationId="{77A9CA3A-7216-41E0-B3CD-058077FD396D}"/>
          </ac:cxnSpMkLst>
        </pc:cxnChg>
        <pc:cxnChg chg="add del">
          <ac:chgData name="Alimul Mahfuz Tushar" userId="24f6e5d3c05ed168" providerId="LiveId" clId="{BA719BAC-3566-4563-BAB8-245B9C6F5367}" dt="2022-11-30T03:56:58.271" v="848" actId="26606"/>
          <ac:cxnSpMkLst>
            <pc:docMk/>
            <pc:sldMk cId="4285223149" sldId="264"/>
            <ac:cxnSpMk id="89" creationId="{5C34627B-48E6-4F4D-B843-97717A86B490}"/>
          </ac:cxnSpMkLst>
        </pc:cxnChg>
        <pc:cxnChg chg="add">
          <ac:chgData name="Alimul Mahfuz Tushar" userId="24f6e5d3c05ed168" providerId="LiveId" clId="{BA719BAC-3566-4563-BAB8-245B9C6F5367}" dt="2022-11-30T03:56:58.297" v="849" actId="26606"/>
          <ac:cxnSpMkLst>
            <pc:docMk/>
            <pc:sldMk cId="4285223149" sldId="264"/>
            <ac:cxnSpMk id="92" creationId="{982DC870-E8E5-4050-B10C-CC24FC67E50A}"/>
          </ac:cxnSpMkLst>
        </pc:cxnChg>
        <pc:cxnChg chg="add">
          <ac:chgData name="Alimul Mahfuz Tushar" userId="24f6e5d3c05ed168" providerId="LiveId" clId="{BA719BAC-3566-4563-BAB8-245B9C6F5367}" dt="2022-11-30T03:56:58.297" v="849" actId="26606"/>
          <ac:cxnSpMkLst>
            <pc:docMk/>
            <pc:sldMk cId="4285223149" sldId="264"/>
            <ac:cxnSpMk id="93" creationId="{FF76A74F-C283-4DED-BD4D-086753B7CB00}"/>
          </ac:cxnSpMkLst>
        </pc:cxnChg>
        <pc:cxnChg chg="add">
          <ac:chgData name="Alimul Mahfuz Tushar" userId="24f6e5d3c05ed168" providerId="LiveId" clId="{BA719BAC-3566-4563-BAB8-245B9C6F5367}" dt="2022-11-30T03:56:58.297" v="849" actId="26606"/>
          <ac:cxnSpMkLst>
            <pc:docMk/>
            <pc:sldMk cId="4285223149" sldId="264"/>
            <ac:cxnSpMk id="94" creationId="{3B2791FB-B2F7-4BBE-B8D8-74C37FF9E85C}"/>
          </ac:cxnSpMkLst>
        </pc:cxnChg>
        <pc:cxnChg chg="add">
          <ac:chgData name="Alimul Mahfuz Tushar" userId="24f6e5d3c05ed168" providerId="LiveId" clId="{BA719BAC-3566-4563-BAB8-245B9C6F5367}" dt="2022-11-30T03:56:58.297" v="849" actId="26606"/>
          <ac:cxnSpMkLst>
            <pc:docMk/>
            <pc:sldMk cId="4285223149" sldId="264"/>
            <ac:cxnSpMk id="95" creationId="{9891B5DE-6811-4844-BB18-472A3F360EE5}"/>
          </ac:cxnSpMkLst>
        </pc:cxnChg>
        <pc:cxnChg chg="add">
          <ac:chgData name="Alimul Mahfuz Tushar" userId="24f6e5d3c05ed168" providerId="LiveId" clId="{BA719BAC-3566-4563-BAB8-245B9C6F5367}" dt="2022-11-30T03:56:58.297" v="849" actId="26606"/>
          <ac:cxnSpMkLst>
            <pc:docMk/>
            <pc:sldMk cId="4285223149" sldId="264"/>
            <ac:cxnSpMk id="96" creationId="{77A9CA3A-7216-41E0-B3CD-058077FD396D}"/>
          </ac:cxnSpMkLst>
        </pc:cxnChg>
      </pc:sldChg>
      <pc:sldChg chg="addSp delSp modSp mod setBg">
        <pc:chgData name="Alimul Mahfuz Tushar" userId="24f6e5d3c05ed168" providerId="LiveId" clId="{BA719BAC-3566-4563-BAB8-245B9C6F5367}" dt="2022-11-30T04:51:53.385" v="1048" actId="20577"/>
        <pc:sldMkLst>
          <pc:docMk/>
          <pc:sldMk cId="697091188" sldId="265"/>
        </pc:sldMkLst>
        <pc:spChg chg="add del">
          <ac:chgData name="Alimul Mahfuz Tushar" userId="24f6e5d3c05ed168" providerId="LiveId" clId="{BA719BAC-3566-4563-BAB8-245B9C6F5367}" dt="2022-11-30T03:27:28.287" v="2" actId="26606"/>
          <ac:spMkLst>
            <pc:docMk/>
            <pc:sldMk cId="697091188" sldId="265"/>
            <ac:spMk id="2" creationId="{C7D31F0A-DBE8-122C-6DBB-C5CDD97985C0}"/>
          </ac:spMkLst>
        </pc:spChg>
        <pc:spChg chg="mod">
          <ac:chgData name="Alimul Mahfuz Tushar" userId="24f6e5d3c05ed168" providerId="LiveId" clId="{BA719BAC-3566-4563-BAB8-245B9C6F5367}" dt="2022-11-30T04:00:17.306" v="870" actId="26606"/>
          <ac:spMkLst>
            <pc:docMk/>
            <pc:sldMk cId="697091188" sldId="265"/>
            <ac:spMk id="4" creationId="{D4FEF336-5A75-6B6F-9FE3-23166D8B49DC}"/>
          </ac:spMkLst>
        </pc:spChg>
        <pc:spChg chg="add del">
          <ac:chgData name="Alimul Mahfuz Tushar" userId="24f6e5d3c05ed168" providerId="LiveId" clId="{BA719BAC-3566-4563-BAB8-245B9C6F5367}" dt="2022-11-30T04:00:17.306" v="870" actId="26606"/>
          <ac:spMkLst>
            <pc:docMk/>
            <pc:sldMk cId="697091188" sldId="265"/>
            <ac:spMk id="13" creationId="{C7B97305-E151-42DC-94BA-BF01D95D343A}"/>
          </ac:spMkLst>
        </pc:spChg>
        <pc:graphicFrameChg chg="add del">
          <ac:chgData name="Alimul Mahfuz Tushar" userId="24f6e5d3c05ed168" providerId="LiveId" clId="{BA719BAC-3566-4563-BAB8-245B9C6F5367}" dt="2022-11-30T03:27:28.259" v="1" actId="26606"/>
          <ac:graphicFrameMkLst>
            <pc:docMk/>
            <pc:sldMk cId="697091188" sldId="265"/>
            <ac:graphicFrameMk id="6" creationId="{2A10606D-DC71-23B0-341D-3EDD6B08D9CD}"/>
          </ac:graphicFrameMkLst>
        </pc:graphicFrameChg>
        <pc:graphicFrameChg chg="add mod ord modGraphic">
          <ac:chgData name="Alimul Mahfuz Tushar" userId="24f6e5d3c05ed168" providerId="LiveId" clId="{BA719BAC-3566-4563-BAB8-245B9C6F5367}" dt="2022-11-30T04:51:53.385" v="1048" actId="20577"/>
          <ac:graphicFrameMkLst>
            <pc:docMk/>
            <pc:sldMk cId="697091188" sldId="265"/>
            <ac:graphicFrameMk id="8" creationId="{EF4F6791-46B3-30FD-E69E-BD885719E622}"/>
          </ac:graphicFrameMkLst>
        </pc:graphicFrameChg>
      </pc:sldChg>
      <pc:sldChg chg="addSp delSp modSp add mod setBg">
        <pc:chgData name="Alimul Mahfuz Tushar" userId="24f6e5d3c05ed168" providerId="LiveId" clId="{BA719BAC-3566-4563-BAB8-245B9C6F5367}" dt="2022-11-30T04:01:18.887" v="879" actId="2711"/>
        <pc:sldMkLst>
          <pc:docMk/>
          <pc:sldMk cId="3336613087" sldId="266"/>
        </pc:sldMkLst>
        <pc:spChg chg="add mod">
          <ac:chgData name="Alimul Mahfuz Tushar" userId="24f6e5d3c05ed168" providerId="LiveId" clId="{BA719BAC-3566-4563-BAB8-245B9C6F5367}" dt="2022-11-30T04:01:18.887" v="879" actId="2711"/>
          <ac:spMkLst>
            <pc:docMk/>
            <pc:sldMk cId="3336613087" sldId="266"/>
            <ac:spMk id="3" creationId="{E5BC4B80-FBE6-3733-3161-91D56552DB0D}"/>
          </ac:spMkLst>
        </pc:spChg>
        <pc:spChg chg="mod">
          <ac:chgData name="Alimul Mahfuz Tushar" userId="24f6e5d3c05ed168" providerId="LiveId" clId="{BA719BAC-3566-4563-BAB8-245B9C6F5367}" dt="2022-11-30T03:59:12.748" v="866" actId="26606"/>
          <ac:spMkLst>
            <pc:docMk/>
            <pc:sldMk cId="3336613087" sldId="266"/>
            <ac:spMk id="4" creationId="{D4FEF336-5A75-6B6F-9FE3-23166D8B49DC}"/>
          </ac:spMkLst>
        </pc:spChg>
        <pc:spChg chg="add del">
          <ac:chgData name="Alimul Mahfuz Tushar" userId="24f6e5d3c05ed168" providerId="LiveId" clId="{BA719BAC-3566-4563-BAB8-245B9C6F5367}" dt="2022-11-30T03:59:12.748" v="866" actId="26606"/>
          <ac:spMkLst>
            <pc:docMk/>
            <pc:sldMk cId="3336613087" sldId="266"/>
            <ac:spMk id="9" creationId="{85016AEC-0320-4ED0-8ECB-FE11DDDFE17A}"/>
          </ac:spMkLst>
        </pc:spChg>
        <pc:spChg chg="add del">
          <ac:chgData name="Alimul Mahfuz Tushar" userId="24f6e5d3c05ed168" providerId="LiveId" clId="{BA719BAC-3566-4563-BAB8-245B9C6F5367}" dt="2022-11-30T03:59:12.748" v="866" actId="26606"/>
          <ac:spMkLst>
            <pc:docMk/>
            <pc:sldMk cId="3336613087" sldId="266"/>
            <ac:spMk id="11" creationId="{D3CDB30C-1F82-41E6-A067-831D6E89184F}"/>
          </ac:spMkLst>
        </pc:spChg>
        <pc:spChg chg="add del">
          <ac:chgData name="Alimul Mahfuz Tushar" userId="24f6e5d3c05ed168" providerId="LiveId" clId="{BA719BAC-3566-4563-BAB8-245B9C6F5367}" dt="2022-11-30T03:59:12.748" v="866" actId="26606"/>
          <ac:spMkLst>
            <pc:docMk/>
            <pc:sldMk cId="3336613087" sldId="266"/>
            <ac:spMk id="13" creationId="{2DDA86DD-F997-4F66-A87C-5B58AB6D19EC}"/>
          </ac:spMkLst>
        </pc:spChg>
        <pc:spChg chg="add del">
          <ac:chgData name="Alimul Mahfuz Tushar" userId="24f6e5d3c05ed168" providerId="LiveId" clId="{BA719BAC-3566-4563-BAB8-245B9C6F5367}" dt="2022-11-30T03:59:12.748" v="866" actId="26606"/>
          <ac:spMkLst>
            <pc:docMk/>
            <pc:sldMk cId="3336613087" sldId="266"/>
            <ac:spMk id="15" creationId="{D241B827-437E-40A3-A732-669230D6A5BC}"/>
          </ac:spMkLst>
        </pc:spChg>
        <pc:spChg chg="add">
          <ac:chgData name="Alimul Mahfuz Tushar" userId="24f6e5d3c05ed168" providerId="LiveId" clId="{BA719BAC-3566-4563-BAB8-245B9C6F5367}" dt="2022-11-30T03:59:12.748" v="866" actId="26606"/>
          <ac:spMkLst>
            <pc:docMk/>
            <pc:sldMk cId="3336613087" sldId="266"/>
            <ac:spMk id="20" creationId="{3A93628A-4A26-42A6-859F-D1C95150AD7C}"/>
          </ac:spMkLst>
        </pc:spChg>
        <pc:spChg chg="add">
          <ac:chgData name="Alimul Mahfuz Tushar" userId="24f6e5d3c05ed168" providerId="LiveId" clId="{BA719BAC-3566-4563-BAB8-245B9C6F5367}" dt="2022-11-30T03:59:12.748" v="866" actId="26606"/>
          <ac:spMkLst>
            <pc:docMk/>
            <pc:sldMk cId="3336613087" sldId="266"/>
            <ac:spMk id="22" creationId="{3532152E-6A17-42D3-9591-5CAC0BFEE60A}"/>
          </ac:spMkLst>
        </pc:spChg>
        <pc:spChg chg="add">
          <ac:chgData name="Alimul Mahfuz Tushar" userId="24f6e5d3c05ed168" providerId="LiveId" clId="{BA719BAC-3566-4563-BAB8-245B9C6F5367}" dt="2022-11-30T03:59:12.748" v="866" actId="26606"/>
          <ac:spMkLst>
            <pc:docMk/>
            <pc:sldMk cId="3336613087" sldId="266"/>
            <ac:spMk id="24" creationId="{D0D1E45D-067D-4152-BAD5-4265AFF7D099}"/>
          </ac:spMkLst>
        </pc:spChg>
        <pc:graphicFrameChg chg="del mod">
          <ac:chgData name="Alimul Mahfuz Tushar" userId="24f6e5d3c05ed168" providerId="LiveId" clId="{BA719BAC-3566-4563-BAB8-245B9C6F5367}" dt="2022-11-30T03:28:29.980" v="66" actId="478"/>
          <ac:graphicFrameMkLst>
            <pc:docMk/>
            <pc:sldMk cId="3336613087" sldId="266"/>
            <ac:graphicFrameMk id="8" creationId="{EF4F6791-46B3-30FD-E69E-BD885719E622}"/>
          </ac:graphicFrameMkLst>
        </pc:graphicFrameChg>
      </pc:sldChg>
      <pc:sldChg chg="addSp modSp add mod setBg">
        <pc:chgData name="Alimul Mahfuz Tushar" userId="24f6e5d3c05ed168" providerId="LiveId" clId="{BA719BAC-3566-4563-BAB8-245B9C6F5367}" dt="2022-11-30T04:01:30.098" v="880" actId="2711"/>
        <pc:sldMkLst>
          <pc:docMk/>
          <pc:sldMk cId="4131887867" sldId="267"/>
        </pc:sldMkLst>
        <pc:spChg chg="mod">
          <ac:chgData name="Alimul Mahfuz Tushar" userId="24f6e5d3c05ed168" providerId="LiveId" clId="{BA719BAC-3566-4563-BAB8-245B9C6F5367}" dt="2022-11-30T04:01:30.098" v="880" actId="2711"/>
          <ac:spMkLst>
            <pc:docMk/>
            <pc:sldMk cId="4131887867" sldId="267"/>
            <ac:spMk id="3" creationId="{E5BC4B80-FBE6-3733-3161-91D56552DB0D}"/>
          </ac:spMkLst>
        </pc:spChg>
        <pc:spChg chg="mod">
          <ac:chgData name="Alimul Mahfuz Tushar" userId="24f6e5d3c05ed168" providerId="LiveId" clId="{BA719BAC-3566-4563-BAB8-245B9C6F5367}" dt="2022-11-30T03:55:37.349" v="838" actId="26606"/>
          <ac:spMkLst>
            <pc:docMk/>
            <pc:sldMk cId="4131887867" sldId="267"/>
            <ac:spMk id="4" creationId="{D4FEF336-5A75-6B6F-9FE3-23166D8B49DC}"/>
          </ac:spMkLst>
        </pc:spChg>
        <pc:spChg chg="add">
          <ac:chgData name="Alimul Mahfuz Tushar" userId="24f6e5d3c05ed168" providerId="LiveId" clId="{BA719BAC-3566-4563-BAB8-245B9C6F5367}" dt="2022-11-30T03:55:37.349" v="838" actId="26606"/>
          <ac:spMkLst>
            <pc:docMk/>
            <pc:sldMk cId="4131887867" sldId="267"/>
            <ac:spMk id="11" creationId="{72B886CF-D3D5-4CDE-A0D0-35994223D8D7}"/>
          </ac:spMkLst>
        </pc:spChg>
        <pc:spChg chg="add">
          <ac:chgData name="Alimul Mahfuz Tushar" userId="24f6e5d3c05ed168" providerId="LiveId" clId="{BA719BAC-3566-4563-BAB8-245B9C6F5367}" dt="2022-11-30T03:55:37.349" v="838" actId="26606"/>
          <ac:spMkLst>
            <pc:docMk/>
            <pc:sldMk cId="4131887867" sldId="267"/>
            <ac:spMk id="13" creationId="{0A5E8D06-DF55-43E7-9CF6-CFA00D2D63BA}"/>
          </ac:spMkLst>
        </pc:spChg>
        <pc:spChg chg="add">
          <ac:chgData name="Alimul Mahfuz Tushar" userId="24f6e5d3c05ed168" providerId="LiveId" clId="{BA719BAC-3566-4563-BAB8-245B9C6F5367}" dt="2022-11-30T03:55:37.349" v="838" actId="26606"/>
          <ac:spMkLst>
            <pc:docMk/>
            <pc:sldMk cId="4131887867" sldId="267"/>
            <ac:spMk id="15" creationId="{F2A506D8-18BB-4C6F-8AFD-8177E61198FF}"/>
          </ac:spMkLst>
        </pc:spChg>
        <pc:picChg chg="add">
          <ac:chgData name="Alimul Mahfuz Tushar" userId="24f6e5d3c05ed168" providerId="LiveId" clId="{BA719BAC-3566-4563-BAB8-245B9C6F5367}" dt="2022-11-30T03:55:37.349" v="838" actId="26606"/>
          <ac:picMkLst>
            <pc:docMk/>
            <pc:sldMk cId="4131887867" sldId="267"/>
            <ac:picMk id="8" creationId="{418B72F3-338A-C008-8F6E-318A89341282}"/>
          </ac:picMkLst>
        </pc:picChg>
      </pc:sldChg>
      <pc:sldChg chg="addSp delSp modSp add mod setBg">
        <pc:chgData name="Alimul Mahfuz Tushar" userId="24f6e5d3c05ed168" providerId="LiveId" clId="{BA719BAC-3566-4563-BAB8-245B9C6F5367}" dt="2022-11-30T04:01:44.682" v="883" actId="123"/>
        <pc:sldMkLst>
          <pc:docMk/>
          <pc:sldMk cId="646184346" sldId="268"/>
        </pc:sldMkLst>
        <pc:spChg chg="mod">
          <ac:chgData name="Alimul Mahfuz Tushar" userId="24f6e5d3c05ed168" providerId="LiveId" clId="{BA719BAC-3566-4563-BAB8-245B9C6F5367}" dt="2022-11-30T04:01:44.682" v="883" actId="123"/>
          <ac:spMkLst>
            <pc:docMk/>
            <pc:sldMk cId="646184346" sldId="268"/>
            <ac:spMk id="3" creationId="{E5BC4B80-FBE6-3733-3161-91D56552DB0D}"/>
          </ac:spMkLst>
        </pc:spChg>
        <pc:spChg chg="mod">
          <ac:chgData name="Alimul Mahfuz Tushar" userId="24f6e5d3c05ed168" providerId="LiveId" clId="{BA719BAC-3566-4563-BAB8-245B9C6F5367}" dt="2022-11-30T03:59:25.418" v="867" actId="26606"/>
          <ac:spMkLst>
            <pc:docMk/>
            <pc:sldMk cId="646184346" sldId="268"/>
            <ac:spMk id="4" creationId="{D4FEF336-5A75-6B6F-9FE3-23166D8B49DC}"/>
          </ac:spMkLst>
        </pc:spChg>
        <pc:spChg chg="add del">
          <ac:chgData name="Alimul Mahfuz Tushar" userId="24f6e5d3c05ed168" providerId="LiveId" clId="{BA719BAC-3566-4563-BAB8-245B9C6F5367}" dt="2022-11-30T03:59:25.418" v="867" actId="26606"/>
          <ac:spMkLst>
            <pc:docMk/>
            <pc:sldMk cId="646184346" sldId="268"/>
            <ac:spMk id="9" creationId="{85016AEC-0320-4ED0-8ECB-FE11DDDFE17A}"/>
          </ac:spMkLst>
        </pc:spChg>
        <pc:spChg chg="add del">
          <ac:chgData name="Alimul Mahfuz Tushar" userId="24f6e5d3c05ed168" providerId="LiveId" clId="{BA719BAC-3566-4563-BAB8-245B9C6F5367}" dt="2022-11-30T03:59:25.418" v="867" actId="26606"/>
          <ac:spMkLst>
            <pc:docMk/>
            <pc:sldMk cId="646184346" sldId="268"/>
            <ac:spMk id="11" creationId="{D3CDB30C-1F82-41E6-A067-831D6E89184F}"/>
          </ac:spMkLst>
        </pc:spChg>
        <pc:spChg chg="add del">
          <ac:chgData name="Alimul Mahfuz Tushar" userId="24f6e5d3c05ed168" providerId="LiveId" clId="{BA719BAC-3566-4563-BAB8-245B9C6F5367}" dt="2022-11-30T03:59:25.418" v="867" actId="26606"/>
          <ac:spMkLst>
            <pc:docMk/>
            <pc:sldMk cId="646184346" sldId="268"/>
            <ac:spMk id="13" creationId="{2DDA86DD-F997-4F66-A87C-5B58AB6D19EC}"/>
          </ac:spMkLst>
        </pc:spChg>
        <pc:spChg chg="add del">
          <ac:chgData name="Alimul Mahfuz Tushar" userId="24f6e5d3c05ed168" providerId="LiveId" clId="{BA719BAC-3566-4563-BAB8-245B9C6F5367}" dt="2022-11-30T03:59:25.418" v="867" actId="26606"/>
          <ac:spMkLst>
            <pc:docMk/>
            <pc:sldMk cId="646184346" sldId="268"/>
            <ac:spMk id="15" creationId="{D241B827-437E-40A3-A732-669230D6A5BC}"/>
          </ac:spMkLst>
        </pc:spChg>
        <pc:spChg chg="add">
          <ac:chgData name="Alimul Mahfuz Tushar" userId="24f6e5d3c05ed168" providerId="LiveId" clId="{BA719BAC-3566-4563-BAB8-245B9C6F5367}" dt="2022-11-30T03:59:25.418" v="867" actId="26606"/>
          <ac:spMkLst>
            <pc:docMk/>
            <pc:sldMk cId="646184346" sldId="268"/>
            <ac:spMk id="20" creationId="{72B886CF-D3D5-4CDE-A0D0-35994223D8D7}"/>
          </ac:spMkLst>
        </pc:spChg>
        <pc:spChg chg="add">
          <ac:chgData name="Alimul Mahfuz Tushar" userId="24f6e5d3c05ed168" providerId="LiveId" clId="{BA719BAC-3566-4563-BAB8-245B9C6F5367}" dt="2022-11-30T03:59:25.418" v="867" actId="26606"/>
          <ac:spMkLst>
            <pc:docMk/>
            <pc:sldMk cId="646184346" sldId="268"/>
            <ac:spMk id="22" creationId="{FC139937-FF72-463A-8CD1-5AFF723B298A}"/>
          </ac:spMkLst>
        </pc:spChg>
        <pc:spChg chg="add">
          <ac:chgData name="Alimul Mahfuz Tushar" userId="24f6e5d3c05ed168" providerId="LiveId" clId="{BA719BAC-3566-4563-BAB8-245B9C6F5367}" dt="2022-11-30T03:59:25.418" v="867" actId="26606"/>
          <ac:spMkLst>
            <pc:docMk/>
            <pc:sldMk cId="646184346" sldId="268"/>
            <ac:spMk id="24" creationId="{5565521B-3AFA-45E0-B4C4-C6ED089C86E5}"/>
          </ac:spMkLst>
        </pc:spChg>
      </pc:sldChg>
      <pc:sldChg chg="addSp modSp add del mod setBg">
        <pc:chgData name="Alimul Mahfuz Tushar" userId="24f6e5d3c05ed168" providerId="LiveId" clId="{BA719BAC-3566-4563-BAB8-245B9C6F5367}" dt="2022-11-30T03:57:13.638" v="854" actId="47"/>
        <pc:sldMkLst>
          <pc:docMk/>
          <pc:sldMk cId="3421284184" sldId="269"/>
        </pc:sldMkLst>
        <pc:spChg chg="mod">
          <ac:chgData name="Alimul Mahfuz Tushar" userId="24f6e5d3c05ed168" providerId="LiveId" clId="{BA719BAC-3566-4563-BAB8-245B9C6F5367}" dt="2022-11-30T03:56:00.982" v="842" actId="26606"/>
          <ac:spMkLst>
            <pc:docMk/>
            <pc:sldMk cId="3421284184" sldId="269"/>
            <ac:spMk id="3" creationId="{E5BC4B80-FBE6-3733-3161-91D56552DB0D}"/>
          </ac:spMkLst>
        </pc:spChg>
        <pc:spChg chg="mod">
          <ac:chgData name="Alimul Mahfuz Tushar" userId="24f6e5d3c05ed168" providerId="LiveId" clId="{BA719BAC-3566-4563-BAB8-245B9C6F5367}" dt="2022-11-30T03:56:00.982" v="842" actId="26606"/>
          <ac:spMkLst>
            <pc:docMk/>
            <pc:sldMk cId="3421284184" sldId="269"/>
            <ac:spMk id="4" creationId="{D4FEF336-5A75-6B6F-9FE3-23166D8B49DC}"/>
          </ac:spMkLst>
        </pc:spChg>
        <pc:spChg chg="add">
          <ac:chgData name="Alimul Mahfuz Tushar" userId="24f6e5d3c05ed168" providerId="LiveId" clId="{BA719BAC-3566-4563-BAB8-245B9C6F5367}" dt="2022-11-30T03:56:00.982" v="842" actId="26606"/>
          <ac:spMkLst>
            <pc:docMk/>
            <pc:sldMk cId="3421284184" sldId="269"/>
            <ac:spMk id="9" creationId="{85016AEC-0320-4ED0-8ECB-FE11DDDFE17A}"/>
          </ac:spMkLst>
        </pc:spChg>
        <pc:spChg chg="add">
          <ac:chgData name="Alimul Mahfuz Tushar" userId="24f6e5d3c05ed168" providerId="LiveId" clId="{BA719BAC-3566-4563-BAB8-245B9C6F5367}" dt="2022-11-30T03:56:00.982" v="842" actId="26606"/>
          <ac:spMkLst>
            <pc:docMk/>
            <pc:sldMk cId="3421284184" sldId="269"/>
            <ac:spMk id="11" creationId="{D3CDB30C-1F82-41E6-A067-831D6E89184F}"/>
          </ac:spMkLst>
        </pc:spChg>
        <pc:spChg chg="add">
          <ac:chgData name="Alimul Mahfuz Tushar" userId="24f6e5d3c05ed168" providerId="LiveId" clId="{BA719BAC-3566-4563-BAB8-245B9C6F5367}" dt="2022-11-30T03:56:00.982" v="842" actId="26606"/>
          <ac:spMkLst>
            <pc:docMk/>
            <pc:sldMk cId="3421284184" sldId="269"/>
            <ac:spMk id="13" creationId="{2DDA86DD-F997-4F66-A87C-5B58AB6D19EC}"/>
          </ac:spMkLst>
        </pc:spChg>
        <pc:spChg chg="add">
          <ac:chgData name="Alimul Mahfuz Tushar" userId="24f6e5d3c05ed168" providerId="LiveId" clId="{BA719BAC-3566-4563-BAB8-245B9C6F5367}" dt="2022-11-30T03:56:00.982" v="842" actId="26606"/>
          <ac:spMkLst>
            <pc:docMk/>
            <pc:sldMk cId="3421284184" sldId="269"/>
            <ac:spMk id="15" creationId="{D241B827-437E-40A3-A732-669230D6A5BC}"/>
          </ac:spMkLst>
        </pc:spChg>
      </pc:sldChg>
      <pc:sldChg chg="addSp delSp modSp add mod setBg">
        <pc:chgData name="Alimul Mahfuz Tushar" userId="24f6e5d3c05ed168" providerId="LiveId" clId="{BA719BAC-3566-4563-BAB8-245B9C6F5367}" dt="2022-11-30T03:56:07.651" v="843" actId="26606"/>
        <pc:sldMkLst>
          <pc:docMk/>
          <pc:sldMk cId="651650313" sldId="270"/>
        </pc:sldMkLst>
        <pc:spChg chg="del mod">
          <ac:chgData name="Alimul Mahfuz Tushar" userId="24f6e5d3c05ed168" providerId="LiveId" clId="{BA719BAC-3566-4563-BAB8-245B9C6F5367}" dt="2022-11-30T03:49:15.159" v="824" actId="931"/>
          <ac:spMkLst>
            <pc:docMk/>
            <pc:sldMk cId="651650313" sldId="270"/>
            <ac:spMk id="3" creationId="{E5BC4B80-FBE6-3733-3161-91D56552DB0D}"/>
          </ac:spMkLst>
        </pc:spChg>
        <pc:spChg chg="mod">
          <ac:chgData name="Alimul Mahfuz Tushar" userId="24f6e5d3c05ed168" providerId="LiveId" clId="{BA719BAC-3566-4563-BAB8-245B9C6F5367}" dt="2022-11-30T03:56:07.651" v="843" actId="26606"/>
          <ac:spMkLst>
            <pc:docMk/>
            <pc:sldMk cId="651650313" sldId="270"/>
            <ac:spMk id="4" creationId="{D4FEF336-5A75-6B6F-9FE3-23166D8B49DC}"/>
          </ac:spMkLst>
        </pc:spChg>
        <pc:spChg chg="add del">
          <ac:chgData name="Alimul Mahfuz Tushar" userId="24f6e5d3c05ed168" providerId="LiveId" clId="{BA719BAC-3566-4563-BAB8-245B9C6F5367}" dt="2022-11-30T03:52:42.458" v="833" actId="26606"/>
          <ac:spMkLst>
            <pc:docMk/>
            <pc:sldMk cId="651650313" sldId="270"/>
            <ac:spMk id="10" creationId="{D4771268-CB57-404A-9271-370EB28F6090}"/>
          </ac:spMkLst>
        </pc:spChg>
        <pc:spChg chg="add del">
          <ac:chgData name="Alimul Mahfuz Tushar" userId="24f6e5d3c05ed168" providerId="LiveId" clId="{BA719BAC-3566-4563-BAB8-245B9C6F5367}" dt="2022-11-30T03:56:07.651" v="843" actId="26606"/>
          <ac:spMkLst>
            <pc:docMk/>
            <pc:sldMk cId="651650313" sldId="270"/>
            <ac:spMk id="15" creationId="{23127454-05ED-4566-85B8-9B19E8D6DC63}"/>
          </ac:spMkLst>
        </pc:spChg>
        <pc:spChg chg="add">
          <ac:chgData name="Alimul Mahfuz Tushar" userId="24f6e5d3c05ed168" providerId="LiveId" clId="{BA719BAC-3566-4563-BAB8-245B9C6F5367}" dt="2022-11-30T03:56:07.651" v="843" actId="26606"/>
          <ac:spMkLst>
            <pc:docMk/>
            <pc:sldMk cId="651650313" sldId="270"/>
            <ac:spMk id="20" creationId="{30125909-2F96-440C-AA59-4A225C6E5B8C}"/>
          </ac:spMkLst>
        </pc:spChg>
        <pc:spChg chg="add">
          <ac:chgData name="Alimul Mahfuz Tushar" userId="24f6e5d3c05ed168" providerId="LiveId" clId="{BA719BAC-3566-4563-BAB8-245B9C6F5367}" dt="2022-11-30T03:56:07.651" v="843" actId="26606"/>
          <ac:spMkLst>
            <pc:docMk/>
            <pc:sldMk cId="651650313" sldId="270"/>
            <ac:spMk id="22" creationId="{16D99491-70BE-4B1A-B91F-A5A23F3AC2CD}"/>
          </ac:spMkLst>
        </pc:spChg>
        <pc:picChg chg="add mod">
          <ac:chgData name="Alimul Mahfuz Tushar" userId="24f6e5d3c05ed168" providerId="LiveId" clId="{BA719BAC-3566-4563-BAB8-245B9C6F5367}" dt="2022-11-30T03:56:07.651" v="843" actId="26606"/>
          <ac:picMkLst>
            <pc:docMk/>
            <pc:sldMk cId="651650313" sldId="270"/>
            <ac:picMk id="5" creationId="{7B169A95-13D2-FA87-2EF5-9840907DE4BC}"/>
          </ac:picMkLst>
        </pc:picChg>
      </pc:sldChg>
      <pc:sldChg chg="new del">
        <pc:chgData name="Alimul Mahfuz Tushar" userId="24f6e5d3c05ed168" providerId="LiveId" clId="{BA719BAC-3566-4563-BAB8-245B9C6F5367}" dt="2022-11-30T03:48:09.258" v="764" actId="47"/>
        <pc:sldMkLst>
          <pc:docMk/>
          <pc:sldMk cId="3177344343" sldId="270"/>
        </pc:sldMkLst>
      </pc:sldChg>
      <pc:sldChg chg="addSp delSp modSp add mod">
        <pc:chgData name="Alimul Mahfuz Tushar" userId="24f6e5d3c05ed168" providerId="LiveId" clId="{BA719BAC-3566-4563-BAB8-245B9C6F5367}" dt="2022-11-30T03:56:15.359" v="844" actId="26606"/>
        <pc:sldMkLst>
          <pc:docMk/>
          <pc:sldMk cId="1439693534" sldId="271"/>
        </pc:sldMkLst>
        <pc:spChg chg="mod">
          <ac:chgData name="Alimul Mahfuz Tushar" userId="24f6e5d3c05ed168" providerId="LiveId" clId="{BA719BAC-3566-4563-BAB8-245B9C6F5367}" dt="2022-11-30T03:56:15.359" v="844" actId="26606"/>
          <ac:spMkLst>
            <pc:docMk/>
            <pc:sldMk cId="1439693534" sldId="271"/>
            <ac:spMk id="4" creationId="{D4FEF336-5A75-6B6F-9FE3-23166D8B49DC}"/>
          </ac:spMkLst>
        </pc:spChg>
        <pc:spChg chg="del">
          <ac:chgData name="Alimul Mahfuz Tushar" userId="24f6e5d3c05ed168" providerId="LiveId" clId="{BA719BAC-3566-4563-BAB8-245B9C6F5367}" dt="2022-11-30T03:50:24.331" v="829" actId="26606"/>
          <ac:spMkLst>
            <pc:docMk/>
            <pc:sldMk cId="1439693534" sldId="271"/>
            <ac:spMk id="10" creationId="{D4771268-CB57-404A-9271-370EB28F6090}"/>
          </ac:spMkLst>
        </pc:spChg>
        <pc:spChg chg="add del">
          <ac:chgData name="Alimul Mahfuz Tushar" userId="24f6e5d3c05ed168" providerId="LiveId" clId="{BA719BAC-3566-4563-BAB8-245B9C6F5367}" dt="2022-11-30T03:52:18.252" v="830" actId="26606"/>
          <ac:spMkLst>
            <pc:docMk/>
            <pc:sldMk cId="1439693534" sldId="271"/>
            <ac:spMk id="15" creationId="{1825AC39-5F85-4CAA-8A81-A1287086B2B6}"/>
          </ac:spMkLst>
        </pc:spChg>
        <pc:spChg chg="add del">
          <ac:chgData name="Alimul Mahfuz Tushar" userId="24f6e5d3c05ed168" providerId="LiveId" clId="{BA719BAC-3566-4563-BAB8-245B9C6F5367}" dt="2022-11-30T03:52:18.252" v="830" actId="26606"/>
          <ac:spMkLst>
            <pc:docMk/>
            <pc:sldMk cId="1439693534" sldId="271"/>
            <ac:spMk id="17" creationId="{95DA4D23-37FC-4B90-8188-F0377C5FF44B}"/>
          </ac:spMkLst>
        </pc:spChg>
        <pc:spChg chg="add del">
          <ac:chgData name="Alimul Mahfuz Tushar" userId="24f6e5d3c05ed168" providerId="LiveId" clId="{BA719BAC-3566-4563-BAB8-245B9C6F5367}" dt="2022-11-30T03:52:18.252" v="830" actId="26606"/>
          <ac:spMkLst>
            <pc:docMk/>
            <pc:sldMk cId="1439693534" sldId="271"/>
            <ac:spMk id="19" creationId="{A7A4B465-FBCC-4CD4-89A1-82992A7B47FF}"/>
          </ac:spMkLst>
        </pc:spChg>
        <pc:spChg chg="add del">
          <ac:chgData name="Alimul Mahfuz Tushar" userId="24f6e5d3c05ed168" providerId="LiveId" clId="{BA719BAC-3566-4563-BAB8-245B9C6F5367}" dt="2022-11-30T03:52:18.252" v="830" actId="26606"/>
          <ac:spMkLst>
            <pc:docMk/>
            <pc:sldMk cId="1439693534" sldId="271"/>
            <ac:spMk id="21" creationId="{909E572F-9CDC-4214-9D42-FF0017649590}"/>
          </ac:spMkLst>
        </pc:spChg>
        <pc:spChg chg="add del">
          <ac:chgData name="Alimul Mahfuz Tushar" userId="24f6e5d3c05ed168" providerId="LiveId" clId="{BA719BAC-3566-4563-BAB8-245B9C6F5367}" dt="2022-11-30T03:53:11.638" v="834" actId="26606"/>
          <ac:spMkLst>
            <pc:docMk/>
            <pc:sldMk cId="1439693534" sldId="271"/>
            <ac:spMk id="26" creationId="{23127454-05ED-4566-85B8-9B19E8D6DC63}"/>
          </ac:spMkLst>
        </pc:spChg>
        <pc:spChg chg="add del">
          <ac:chgData name="Alimul Mahfuz Tushar" userId="24f6e5d3c05ed168" providerId="LiveId" clId="{BA719BAC-3566-4563-BAB8-245B9C6F5367}" dt="2022-11-30T03:56:15.359" v="844" actId="26606"/>
          <ac:spMkLst>
            <pc:docMk/>
            <pc:sldMk cId="1439693534" sldId="271"/>
            <ac:spMk id="31" creationId="{EBEE2791-0CFB-4B72-8676-1989004638FF}"/>
          </ac:spMkLst>
        </pc:spChg>
        <pc:spChg chg="add">
          <ac:chgData name="Alimul Mahfuz Tushar" userId="24f6e5d3c05ed168" providerId="LiveId" clId="{BA719BAC-3566-4563-BAB8-245B9C6F5367}" dt="2022-11-30T03:56:15.359" v="844" actId="26606"/>
          <ac:spMkLst>
            <pc:docMk/>
            <pc:sldMk cId="1439693534" sldId="271"/>
            <ac:spMk id="36" creationId="{30125909-2F96-440C-AA59-4A225C6E5B8C}"/>
          </ac:spMkLst>
        </pc:spChg>
        <pc:spChg chg="add">
          <ac:chgData name="Alimul Mahfuz Tushar" userId="24f6e5d3c05ed168" providerId="LiveId" clId="{BA719BAC-3566-4563-BAB8-245B9C6F5367}" dt="2022-11-30T03:56:15.359" v="844" actId="26606"/>
          <ac:spMkLst>
            <pc:docMk/>
            <pc:sldMk cId="1439693534" sldId="271"/>
            <ac:spMk id="38" creationId="{16D99491-70BE-4B1A-B91F-A5A23F3AC2CD}"/>
          </ac:spMkLst>
        </pc:spChg>
        <pc:picChg chg="mod">
          <ac:chgData name="Alimul Mahfuz Tushar" userId="24f6e5d3c05ed168" providerId="LiveId" clId="{BA719BAC-3566-4563-BAB8-245B9C6F5367}" dt="2022-11-30T03:56:15.359" v="844" actId="26606"/>
          <ac:picMkLst>
            <pc:docMk/>
            <pc:sldMk cId="1439693534" sldId="271"/>
            <ac:picMk id="5" creationId="{7B169A95-13D2-FA87-2EF5-9840907DE4BC}"/>
          </ac:picMkLst>
        </pc:picChg>
      </pc:sldChg>
      <pc:sldChg chg="addSp delSp modSp mod setBg">
        <pc:chgData name="Alimul Mahfuz Tushar" userId="24f6e5d3c05ed168" providerId="LiveId" clId="{BA719BAC-3566-4563-BAB8-245B9C6F5367}" dt="2022-11-30T04:02:33.144" v="891"/>
        <pc:sldMkLst>
          <pc:docMk/>
          <pc:sldMk cId="3915853816" sldId="272"/>
        </pc:sldMkLst>
        <pc:spChg chg="del mod">
          <ac:chgData name="Alimul Mahfuz Tushar" userId="24f6e5d3c05ed168" providerId="LiveId" clId="{BA719BAC-3566-4563-BAB8-245B9C6F5367}" dt="2022-11-30T03:57:39.800" v="861" actId="26606"/>
          <ac:spMkLst>
            <pc:docMk/>
            <pc:sldMk cId="3915853816" sldId="272"/>
            <ac:spMk id="3" creationId="{E5BC4B80-FBE6-3733-3161-91D56552DB0D}"/>
          </ac:spMkLst>
        </pc:spChg>
        <pc:spChg chg="mod">
          <ac:chgData name="Alimul Mahfuz Tushar" userId="24f6e5d3c05ed168" providerId="LiveId" clId="{BA719BAC-3566-4563-BAB8-245B9C6F5367}" dt="2022-11-30T03:59:43.490" v="868" actId="26606"/>
          <ac:spMkLst>
            <pc:docMk/>
            <pc:sldMk cId="3915853816" sldId="272"/>
            <ac:spMk id="4" creationId="{D4FEF336-5A75-6B6F-9FE3-23166D8B49DC}"/>
          </ac:spMkLst>
        </pc:spChg>
        <pc:spChg chg="add del">
          <ac:chgData name="Alimul Mahfuz Tushar" userId="24f6e5d3c05ed168" providerId="LiveId" clId="{BA719BAC-3566-4563-BAB8-245B9C6F5367}" dt="2022-11-30T03:57:25.157" v="856" actId="26606"/>
          <ac:spMkLst>
            <pc:docMk/>
            <pc:sldMk cId="3915853816" sldId="272"/>
            <ac:spMk id="9" creationId="{3A93628A-4A26-42A6-859F-D1C95150AD7C}"/>
          </ac:spMkLst>
        </pc:spChg>
        <pc:spChg chg="add">
          <ac:chgData name="Alimul Mahfuz Tushar" userId="24f6e5d3c05ed168" providerId="LiveId" clId="{BA719BAC-3566-4563-BAB8-245B9C6F5367}" dt="2022-11-30T03:59:43.490" v="868" actId="26606"/>
          <ac:spMkLst>
            <pc:docMk/>
            <pc:sldMk cId="3915853816" sldId="272"/>
            <ac:spMk id="10" creationId="{6C4028FD-8BAA-4A19-BFDE-594D991B7552}"/>
          </ac:spMkLst>
        </pc:spChg>
        <pc:spChg chg="add del">
          <ac:chgData name="Alimul Mahfuz Tushar" userId="24f6e5d3c05ed168" providerId="LiveId" clId="{BA719BAC-3566-4563-BAB8-245B9C6F5367}" dt="2022-11-30T03:57:25.157" v="856" actId="26606"/>
          <ac:spMkLst>
            <pc:docMk/>
            <pc:sldMk cId="3915853816" sldId="272"/>
            <ac:spMk id="11" creationId="{3532152E-6A17-42D3-9591-5CAC0BFEE60A}"/>
          </ac:spMkLst>
        </pc:spChg>
        <pc:spChg chg="add del">
          <ac:chgData name="Alimul Mahfuz Tushar" userId="24f6e5d3c05ed168" providerId="LiveId" clId="{BA719BAC-3566-4563-BAB8-245B9C6F5367}" dt="2022-11-30T03:57:25.157" v="856" actId="26606"/>
          <ac:spMkLst>
            <pc:docMk/>
            <pc:sldMk cId="3915853816" sldId="272"/>
            <ac:spMk id="13" creationId="{D0D1E45D-067D-4152-BAD5-4265AFF7D099}"/>
          </ac:spMkLst>
        </pc:spChg>
        <pc:spChg chg="add del">
          <ac:chgData name="Alimul Mahfuz Tushar" userId="24f6e5d3c05ed168" providerId="LiveId" clId="{BA719BAC-3566-4563-BAB8-245B9C6F5367}" dt="2022-11-30T03:57:29.968" v="858" actId="26606"/>
          <ac:spMkLst>
            <pc:docMk/>
            <pc:sldMk cId="3915853816" sldId="272"/>
            <ac:spMk id="15" creationId="{429E2DD5-2822-4A1B-B4DA-2CD596FDE961}"/>
          </ac:spMkLst>
        </pc:spChg>
        <pc:spChg chg="add del">
          <ac:chgData name="Alimul Mahfuz Tushar" userId="24f6e5d3c05ed168" providerId="LiveId" clId="{BA719BAC-3566-4563-BAB8-245B9C6F5367}" dt="2022-11-30T03:57:29.968" v="858" actId="26606"/>
          <ac:spMkLst>
            <pc:docMk/>
            <pc:sldMk cId="3915853816" sldId="272"/>
            <ac:spMk id="16" creationId="{72B886CF-D3D5-4CDE-A0D0-35994223D8D7}"/>
          </ac:spMkLst>
        </pc:spChg>
        <pc:spChg chg="add del">
          <ac:chgData name="Alimul Mahfuz Tushar" userId="24f6e5d3c05ed168" providerId="LiveId" clId="{BA719BAC-3566-4563-BAB8-245B9C6F5367}" dt="2022-11-30T03:57:29.968" v="858" actId="26606"/>
          <ac:spMkLst>
            <pc:docMk/>
            <pc:sldMk cId="3915853816" sldId="272"/>
            <ac:spMk id="17" creationId="{93F5DA8E-91E9-4694-9CBA-A6F68146BE06}"/>
          </ac:spMkLst>
        </pc:spChg>
        <pc:spChg chg="add del">
          <ac:chgData name="Alimul Mahfuz Tushar" userId="24f6e5d3c05ed168" providerId="LiveId" clId="{BA719BAC-3566-4563-BAB8-245B9C6F5367}" dt="2022-11-30T03:57:39.758" v="860" actId="26606"/>
          <ac:spMkLst>
            <pc:docMk/>
            <pc:sldMk cId="3915853816" sldId="272"/>
            <ac:spMk id="19" creationId="{18FD74D4-C0F3-4E5B-9628-885593F0B528}"/>
          </ac:spMkLst>
        </pc:spChg>
        <pc:spChg chg="add del">
          <ac:chgData name="Alimul Mahfuz Tushar" userId="24f6e5d3c05ed168" providerId="LiveId" clId="{BA719BAC-3566-4563-BAB8-245B9C6F5367}" dt="2022-11-30T03:57:39.758" v="860" actId="26606"/>
          <ac:spMkLst>
            <pc:docMk/>
            <pc:sldMk cId="3915853816" sldId="272"/>
            <ac:spMk id="20" creationId="{067CFD9A-AD7C-42E8-898D-F51A83B12D73}"/>
          </ac:spMkLst>
        </pc:spChg>
        <pc:graphicFrameChg chg="add mod modGraphic">
          <ac:chgData name="Alimul Mahfuz Tushar" userId="24f6e5d3c05ed168" providerId="LiveId" clId="{BA719BAC-3566-4563-BAB8-245B9C6F5367}" dt="2022-11-30T04:02:33.144" v="891"/>
          <ac:graphicFrameMkLst>
            <pc:docMk/>
            <pc:sldMk cId="3915853816" sldId="272"/>
            <ac:graphicFrameMk id="6" creationId="{36AAB386-9E06-B741-C1FB-56D485598E8A}"/>
          </ac:graphicFrameMkLst>
        </pc:graphicFrameChg>
        <pc:picChg chg="add del">
          <ac:chgData name="Alimul Mahfuz Tushar" userId="24f6e5d3c05ed168" providerId="LiveId" clId="{BA719BAC-3566-4563-BAB8-245B9C6F5367}" dt="2022-11-30T03:57:29.968" v="858" actId="26606"/>
          <ac:picMkLst>
            <pc:docMk/>
            <pc:sldMk cId="3915853816" sldId="272"/>
            <ac:picMk id="8" creationId="{884965C8-0C7F-0F42-AF22-ACF45500935C}"/>
          </ac:picMkLst>
        </pc:picChg>
        <pc:picChg chg="add del">
          <ac:chgData name="Alimul Mahfuz Tushar" userId="24f6e5d3c05ed168" providerId="LiveId" clId="{BA719BAC-3566-4563-BAB8-245B9C6F5367}" dt="2022-11-30T03:57:39.758" v="860" actId="26606"/>
          <ac:picMkLst>
            <pc:docMk/>
            <pc:sldMk cId="3915853816" sldId="272"/>
            <ac:picMk id="21" creationId="{1DD5FB86-FA4C-1B49-226B-705F47A8599A}"/>
          </ac:picMkLst>
        </pc:picChg>
      </pc:sldChg>
      <pc:sldChg chg="addSp delSp modSp mod setBg">
        <pc:chgData name="Alimul Mahfuz Tushar" userId="24f6e5d3c05ed168" providerId="LiveId" clId="{BA719BAC-3566-4563-BAB8-245B9C6F5367}" dt="2022-11-30T04:04:57.529" v="908" actId="26606"/>
        <pc:sldMkLst>
          <pc:docMk/>
          <pc:sldMk cId="3411233632" sldId="273"/>
        </pc:sldMkLst>
        <pc:spChg chg="mod">
          <ac:chgData name="Alimul Mahfuz Tushar" userId="24f6e5d3c05ed168" providerId="LiveId" clId="{BA719BAC-3566-4563-BAB8-245B9C6F5367}" dt="2022-11-30T04:04:57.529" v="908" actId="26606"/>
          <ac:spMkLst>
            <pc:docMk/>
            <pc:sldMk cId="3411233632" sldId="273"/>
            <ac:spMk id="3" creationId="{E5BC4B80-FBE6-3733-3161-91D56552DB0D}"/>
          </ac:spMkLst>
        </pc:spChg>
        <pc:spChg chg="mod ord">
          <ac:chgData name="Alimul Mahfuz Tushar" userId="24f6e5d3c05ed168" providerId="LiveId" clId="{BA719BAC-3566-4563-BAB8-245B9C6F5367}" dt="2022-11-30T04:04:57.529" v="908" actId="26606"/>
          <ac:spMkLst>
            <pc:docMk/>
            <pc:sldMk cId="3411233632" sldId="273"/>
            <ac:spMk id="4" creationId="{D4FEF336-5A75-6B6F-9FE3-23166D8B49DC}"/>
          </ac:spMkLst>
        </pc:spChg>
        <pc:spChg chg="add del">
          <ac:chgData name="Alimul Mahfuz Tushar" userId="24f6e5d3c05ed168" providerId="LiveId" clId="{BA719BAC-3566-4563-BAB8-245B9C6F5367}" dt="2022-11-30T04:03:19.142" v="899" actId="26606"/>
          <ac:spMkLst>
            <pc:docMk/>
            <pc:sldMk cId="3411233632" sldId="273"/>
            <ac:spMk id="10" creationId="{D462EE7E-14DF-497D-AE08-F6623DB88E99}"/>
          </ac:spMkLst>
        </pc:spChg>
        <pc:spChg chg="add">
          <ac:chgData name="Alimul Mahfuz Tushar" userId="24f6e5d3c05ed168" providerId="LiveId" clId="{BA719BAC-3566-4563-BAB8-245B9C6F5367}" dt="2022-11-30T04:04:57.529" v="908" actId="26606"/>
          <ac:spMkLst>
            <pc:docMk/>
            <pc:sldMk cId="3411233632" sldId="273"/>
            <ac:spMk id="11" creationId="{79BB35BC-D5C2-4C8B-A22A-A71E6191913B}"/>
          </ac:spMkLst>
        </pc:spChg>
        <pc:spChg chg="add del">
          <ac:chgData name="Alimul Mahfuz Tushar" userId="24f6e5d3c05ed168" providerId="LiveId" clId="{BA719BAC-3566-4563-BAB8-245B9C6F5367}" dt="2022-11-30T04:03:19.142" v="899" actId="26606"/>
          <ac:spMkLst>
            <pc:docMk/>
            <pc:sldMk cId="3411233632" sldId="273"/>
            <ac:spMk id="12" creationId="{2B7373E6-4724-4F6F-B078-E82B0AE895C8}"/>
          </ac:spMkLst>
        </pc:spChg>
        <pc:spChg chg="add del">
          <ac:chgData name="Alimul Mahfuz Tushar" userId="24f6e5d3c05ed168" providerId="LiveId" clId="{BA719BAC-3566-4563-BAB8-245B9C6F5367}" dt="2022-11-30T04:03:19.126" v="898" actId="26606"/>
          <ac:spMkLst>
            <pc:docMk/>
            <pc:sldMk cId="3411233632" sldId="273"/>
            <ac:spMk id="17" creationId="{04812C46-200A-4DEB-A05E-3ED6C68C2387}"/>
          </ac:spMkLst>
        </pc:spChg>
        <pc:spChg chg="add del">
          <ac:chgData name="Alimul Mahfuz Tushar" userId="24f6e5d3c05ed168" providerId="LiveId" clId="{BA719BAC-3566-4563-BAB8-245B9C6F5367}" dt="2022-11-30T04:03:19.126" v="898" actId="26606"/>
          <ac:spMkLst>
            <pc:docMk/>
            <pc:sldMk cId="3411233632" sldId="273"/>
            <ac:spMk id="19" creationId="{D1EA859B-E555-4109-94F3-6700E046E008}"/>
          </ac:spMkLst>
        </pc:spChg>
        <pc:spChg chg="add del">
          <ac:chgData name="Alimul Mahfuz Tushar" userId="24f6e5d3c05ed168" providerId="LiveId" clId="{BA719BAC-3566-4563-BAB8-245B9C6F5367}" dt="2022-11-30T04:03:30.637" v="902" actId="26606"/>
          <ac:spMkLst>
            <pc:docMk/>
            <pc:sldMk cId="3411233632" sldId="273"/>
            <ac:spMk id="21" creationId="{04812C46-200A-4DEB-A05E-3ED6C68C2387}"/>
          </ac:spMkLst>
        </pc:spChg>
        <pc:spChg chg="add del">
          <ac:chgData name="Alimul Mahfuz Tushar" userId="24f6e5d3c05ed168" providerId="LiveId" clId="{BA719BAC-3566-4563-BAB8-245B9C6F5367}" dt="2022-11-30T04:03:30.637" v="902" actId="26606"/>
          <ac:spMkLst>
            <pc:docMk/>
            <pc:sldMk cId="3411233632" sldId="273"/>
            <ac:spMk id="22" creationId="{D1EA859B-E555-4109-94F3-6700E046E008}"/>
          </ac:spMkLst>
        </pc:spChg>
        <pc:picChg chg="add mod ord">
          <ac:chgData name="Alimul Mahfuz Tushar" userId="24f6e5d3c05ed168" providerId="LiveId" clId="{BA719BAC-3566-4563-BAB8-245B9C6F5367}" dt="2022-11-30T04:04:57.529" v="908" actId="26606"/>
          <ac:picMkLst>
            <pc:docMk/>
            <pc:sldMk cId="3411233632" sldId="273"/>
            <ac:picMk id="6" creationId="{AA23DCEB-E82B-1AE2-80C9-5269A59141D5}"/>
          </ac:picMkLst>
        </pc:picChg>
      </pc:sldChg>
      <pc:sldChg chg="addSp delSp modSp mod setBg">
        <pc:chgData name="Alimul Mahfuz Tushar" userId="24f6e5d3c05ed168" providerId="LiveId" clId="{BA719BAC-3566-4563-BAB8-245B9C6F5367}" dt="2022-11-30T04:03:57.090" v="907" actId="5793"/>
        <pc:sldMkLst>
          <pc:docMk/>
          <pc:sldMk cId="872924219" sldId="274"/>
        </pc:sldMkLst>
        <pc:spChg chg="mod">
          <ac:chgData name="Alimul Mahfuz Tushar" userId="24f6e5d3c05ed168" providerId="LiveId" clId="{BA719BAC-3566-4563-BAB8-245B9C6F5367}" dt="2022-11-30T04:03:57.090" v="907" actId="5793"/>
          <ac:spMkLst>
            <pc:docMk/>
            <pc:sldMk cId="872924219" sldId="274"/>
            <ac:spMk id="3" creationId="{E5BC4B80-FBE6-3733-3161-91D56552DB0D}"/>
          </ac:spMkLst>
        </pc:spChg>
        <pc:spChg chg="mod">
          <ac:chgData name="Alimul Mahfuz Tushar" userId="24f6e5d3c05ed168" providerId="LiveId" clId="{BA719BAC-3566-4563-BAB8-245B9C6F5367}" dt="2022-11-30T03:58:16.657" v="865" actId="26606"/>
          <ac:spMkLst>
            <pc:docMk/>
            <pc:sldMk cId="872924219" sldId="274"/>
            <ac:spMk id="4" creationId="{D4FEF336-5A75-6B6F-9FE3-23166D8B49DC}"/>
          </ac:spMkLst>
        </pc:spChg>
        <pc:spChg chg="add del">
          <ac:chgData name="Alimul Mahfuz Tushar" userId="24f6e5d3c05ed168" providerId="LiveId" clId="{BA719BAC-3566-4563-BAB8-245B9C6F5367}" dt="2022-11-30T03:58:16.628" v="864" actId="26606"/>
          <ac:spMkLst>
            <pc:docMk/>
            <pc:sldMk cId="872924219" sldId="274"/>
            <ac:spMk id="11" creationId="{18FD74D4-C0F3-4E5B-9628-885593F0B528}"/>
          </ac:spMkLst>
        </pc:spChg>
        <pc:spChg chg="add del">
          <ac:chgData name="Alimul Mahfuz Tushar" userId="24f6e5d3c05ed168" providerId="LiveId" clId="{BA719BAC-3566-4563-BAB8-245B9C6F5367}" dt="2022-11-30T03:58:16.628" v="864" actId="26606"/>
          <ac:spMkLst>
            <pc:docMk/>
            <pc:sldMk cId="872924219" sldId="274"/>
            <ac:spMk id="13" creationId="{067CFD9A-AD7C-42E8-898D-F51A83B12D73}"/>
          </ac:spMkLst>
        </pc:spChg>
        <pc:spChg chg="add">
          <ac:chgData name="Alimul Mahfuz Tushar" userId="24f6e5d3c05ed168" providerId="LiveId" clId="{BA719BAC-3566-4563-BAB8-245B9C6F5367}" dt="2022-11-30T03:58:16.657" v="865" actId="26606"/>
          <ac:spMkLst>
            <pc:docMk/>
            <pc:sldMk cId="872924219" sldId="274"/>
            <ac:spMk id="15" creationId="{429E2DD5-2822-4A1B-B4DA-2CD596FDE961}"/>
          </ac:spMkLst>
        </pc:spChg>
        <pc:spChg chg="add">
          <ac:chgData name="Alimul Mahfuz Tushar" userId="24f6e5d3c05ed168" providerId="LiveId" clId="{BA719BAC-3566-4563-BAB8-245B9C6F5367}" dt="2022-11-30T03:58:16.657" v="865" actId="26606"/>
          <ac:spMkLst>
            <pc:docMk/>
            <pc:sldMk cId="872924219" sldId="274"/>
            <ac:spMk id="16" creationId="{72B886CF-D3D5-4CDE-A0D0-35994223D8D7}"/>
          </ac:spMkLst>
        </pc:spChg>
        <pc:spChg chg="add">
          <ac:chgData name="Alimul Mahfuz Tushar" userId="24f6e5d3c05ed168" providerId="LiveId" clId="{BA719BAC-3566-4563-BAB8-245B9C6F5367}" dt="2022-11-30T03:58:16.657" v="865" actId="26606"/>
          <ac:spMkLst>
            <pc:docMk/>
            <pc:sldMk cId="872924219" sldId="274"/>
            <ac:spMk id="17" creationId="{93F5DA8E-91E9-4694-9CBA-A6F68146BE06}"/>
          </ac:spMkLst>
        </pc:spChg>
        <pc:picChg chg="add del">
          <ac:chgData name="Alimul Mahfuz Tushar" userId="24f6e5d3c05ed168" providerId="LiveId" clId="{BA719BAC-3566-4563-BAB8-245B9C6F5367}" dt="2022-11-30T03:58:16.628" v="864" actId="26606"/>
          <ac:picMkLst>
            <pc:docMk/>
            <pc:sldMk cId="872924219" sldId="274"/>
            <ac:picMk id="8" creationId="{DC55096A-9039-1D19-7AC7-DE7279129422}"/>
          </ac:picMkLst>
        </pc:picChg>
        <pc:picChg chg="add">
          <ac:chgData name="Alimul Mahfuz Tushar" userId="24f6e5d3c05ed168" providerId="LiveId" clId="{BA719BAC-3566-4563-BAB8-245B9C6F5367}" dt="2022-11-30T03:58:16.657" v="865" actId="26606"/>
          <ac:picMkLst>
            <pc:docMk/>
            <pc:sldMk cId="872924219" sldId="274"/>
            <ac:picMk id="18" creationId="{6331B302-9FAD-A801-0F69-F76DCD47BA0A}"/>
          </ac:picMkLst>
        </pc:picChg>
      </pc:sldChg>
      <pc:sldChg chg="addSp delSp modSp new mod ord setBg">
        <pc:chgData name="Alimul Mahfuz Tushar" userId="24f6e5d3c05ed168" providerId="LiveId" clId="{BA719BAC-3566-4563-BAB8-245B9C6F5367}" dt="2022-11-30T04:53:25.470" v="1058" actId="2711"/>
        <pc:sldMkLst>
          <pc:docMk/>
          <pc:sldMk cId="1721457476" sldId="275"/>
        </pc:sldMkLst>
        <pc:spChg chg="mod ord">
          <ac:chgData name="Alimul Mahfuz Tushar" userId="24f6e5d3c05ed168" providerId="LiveId" clId="{BA719BAC-3566-4563-BAB8-245B9C6F5367}" dt="2022-11-30T04:53:25.470" v="1058" actId="2711"/>
          <ac:spMkLst>
            <pc:docMk/>
            <pc:sldMk cId="1721457476" sldId="275"/>
            <ac:spMk id="2" creationId="{DEA3C178-ED69-EF83-7E1F-3C75D0006EC6}"/>
          </ac:spMkLst>
        </pc:spChg>
        <pc:spChg chg="del">
          <ac:chgData name="Alimul Mahfuz Tushar" userId="24f6e5d3c05ed168" providerId="LiveId" clId="{BA719BAC-3566-4563-BAB8-245B9C6F5367}" dt="2022-11-30T04:40:56.655" v="927" actId="478"/>
          <ac:spMkLst>
            <pc:docMk/>
            <pc:sldMk cId="1721457476" sldId="275"/>
            <ac:spMk id="3" creationId="{498DF549-B2C2-8E62-B896-A1844ACECBA7}"/>
          </ac:spMkLst>
        </pc:spChg>
        <pc:spChg chg="mod">
          <ac:chgData name="Alimul Mahfuz Tushar" userId="24f6e5d3c05ed168" providerId="LiveId" clId="{BA719BAC-3566-4563-BAB8-245B9C6F5367}" dt="2022-11-30T04:52:35.190" v="1051" actId="26606"/>
          <ac:spMkLst>
            <pc:docMk/>
            <pc:sldMk cId="1721457476" sldId="275"/>
            <ac:spMk id="4" creationId="{3CAC6A38-AF1B-A962-8DC9-7E28CE9F5D68}"/>
          </ac:spMkLst>
        </pc:spChg>
        <pc:spChg chg="add">
          <ac:chgData name="Alimul Mahfuz Tushar" userId="24f6e5d3c05ed168" providerId="LiveId" clId="{BA719BAC-3566-4563-BAB8-245B9C6F5367}" dt="2022-11-30T04:52:35.190" v="1051" actId="26606"/>
          <ac:spMkLst>
            <pc:docMk/>
            <pc:sldMk cId="1721457476" sldId="275"/>
            <ac:spMk id="11" creationId="{72B886CF-D3D5-4CDE-A0D0-35994223D8D7}"/>
          </ac:spMkLst>
        </pc:spChg>
        <pc:spChg chg="add">
          <ac:chgData name="Alimul Mahfuz Tushar" userId="24f6e5d3c05ed168" providerId="LiveId" clId="{BA719BAC-3566-4563-BAB8-245B9C6F5367}" dt="2022-11-30T04:52:35.190" v="1051" actId="26606"/>
          <ac:spMkLst>
            <pc:docMk/>
            <pc:sldMk cId="1721457476" sldId="275"/>
            <ac:spMk id="13" creationId="{0A5E8D06-DF55-43E7-9CF6-CFA00D2D63BA}"/>
          </ac:spMkLst>
        </pc:spChg>
        <pc:spChg chg="add">
          <ac:chgData name="Alimul Mahfuz Tushar" userId="24f6e5d3c05ed168" providerId="LiveId" clId="{BA719BAC-3566-4563-BAB8-245B9C6F5367}" dt="2022-11-30T04:52:35.190" v="1051" actId="26606"/>
          <ac:spMkLst>
            <pc:docMk/>
            <pc:sldMk cId="1721457476" sldId="275"/>
            <ac:spMk id="15" creationId="{F2A506D8-18BB-4C6F-8AFD-8177E61198FF}"/>
          </ac:spMkLst>
        </pc:spChg>
        <pc:picChg chg="add">
          <ac:chgData name="Alimul Mahfuz Tushar" userId="24f6e5d3c05ed168" providerId="LiveId" clId="{BA719BAC-3566-4563-BAB8-245B9C6F5367}" dt="2022-11-30T04:52:35.190" v="1051" actId="26606"/>
          <ac:picMkLst>
            <pc:docMk/>
            <pc:sldMk cId="1721457476" sldId="275"/>
            <ac:picMk id="8" creationId="{F85E365B-F4A9-A403-1BE3-23B4B9C82FE6}"/>
          </ac:picMkLst>
        </pc:picChg>
      </pc:sldChg>
      <pc:sldChg chg="add del">
        <pc:chgData name="Alimul Mahfuz Tushar" userId="24f6e5d3c05ed168" providerId="LiveId" clId="{BA719BAC-3566-4563-BAB8-245B9C6F5367}" dt="2022-11-30T04:52:07.648" v="1050" actId="47"/>
        <pc:sldMkLst>
          <pc:docMk/>
          <pc:sldMk cId="581392772" sldId="276"/>
        </pc:sldMkLst>
      </pc:sldChg>
      <pc:sldChg chg="modSp add mod ord">
        <pc:chgData name="Alimul Mahfuz Tushar" userId="24f6e5d3c05ed168" providerId="LiveId" clId="{BA719BAC-3566-4563-BAB8-245B9C6F5367}" dt="2022-11-30T04:59:36.224" v="1524" actId="20577"/>
        <pc:sldMkLst>
          <pc:docMk/>
          <pc:sldMk cId="3966732215" sldId="276"/>
        </pc:sldMkLst>
        <pc:spChg chg="mod">
          <ac:chgData name="Alimul Mahfuz Tushar" userId="24f6e5d3c05ed168" providerId="LiveId" clId="{BA719BAC-3566-4563-BAB8-245B9C6F5367}" dt="2022-11-30T04:59:36.224" v="1524" actId="20577"/>
          <ac:spMkLst>
            <pc:docMk/>
            <pc:sldMk cId="3966732215" sldId="276"/>
            <ac:spMk id="2" creationId="{DEA3C178-ED69-EF83-7E1F-3C75D0006EC6}"/>
          </ac:spMkLst>
        </pc:spChg>
        <pc:spChg chg="mod">
          <ac:chgData name="Alimul Mahfuz Tushar" userId="24f6e5d3c05ed168" providerId="LiveId" clId="{BA719BAC-3566-4563-BAB8-245B9C6F5367}" dt="2022-11-30T04:53:43.560" v="1068" actId="20577"/>
          <ac:spMkLst>
            <pc:docMk/>
            <pc:sldMk cId="3966732215" sldId="276"/>
            <ac:spMk id="4" creationId="{3CAC6A38-AF1B-A962-8DC9-7E28CE9F5D68}"/>
          </ac:spMkLst>
        </pc:spChg>
      </pc:sldChg>
      <pc:sldChg chg="addSp delSp modSp new mod setBg">
        <pc:chgData name="Alimul Mahfuz Tushar" userId="24f6e5d3c05ed168" providerId="LiveId" clId="{BA719BAC-3566-4563-BAB8-245B9C6F5367}" dt="2022-11-30T05:00:40.838" v="1554" actId="26606"/>
        <pc:sldMkLst>
          <pc:docMk/>
          <pc:sldMk cId="2774813108" sldId="278"/>
        </pc:sldMkLst>
        <pc:spChg chg="del">
          <ac:chgData name="Alimul Mahfuz Tushar" userId="24f6e5d3c05ed168" providerId="LiveId" clId="{BA719BAC-3566-4563-BAB8-245B9C6F5367}" dt="2022-11-30T04:59:49.646" v="1526" actId="478"/>
          <ac:spMkLst>
            <pc:docMk/>
            <pc:sldMk cId="2774813108" sldId="278"/>
            <ac:spMk id="2" creationId="{B92CDF6B-1D5F-C8EF-35CB-DDC0ADFB3748}"/>
          </ac:spMkLst>
        </pc:spChg>
        <pc:spChg chg="del">
          <ac:chgData name="Alimul Mahfuz Tushar" userId="24f6e5d3c05ed168" providerId="LiveId" clId="{BA719BAC-3566-4563-BAB8-245B9C6F5367}" dt="2022-11-30T04:59:54.266" v="1527" actId="478"/>
          <ac:spMkLst>
            <pc:docMk/>
            <pc:sldMk cId="2774813108" sldId="278"/>
            <ac:spMk id="3" creationId="{7DC64924-AC35-987C-DFF9-91E8491C519F}"/>
          </ac:spMkLst>
        </pc:spChg>
        <pc:spChg chg="add mod">
          <ac:chgData name="Alimul Mahfuz Tushar" userId="24f6e5d3c05ed168" providerId="LiveId" clId="{BA719BAC-3566-4563-BAB8-245B9C6F5367}" dt="2022-11-30T05:00:40.838" v="1554" actId="26606"/>
          <ac:spMkLst>
            <pc:docMk/>
            <pc:sldMk cId="2774813108" sldId="278"/>
            <ac:spMk id="4" creationId="{6134BADE-4B2D-18E2-CF10-19A73F90333F}"/>
          </ac:spMkLst>
        </pc:spChg>
        <pc:spChg chg="add">
          <ac:chgData name="Alimul Mahfuz Tushar" userId="24f6e5d3c05ed168" providerId="LiveId" clId="{BA719BAC-3566-4563-BAB8-245B9C6F5367}" dt="2022-11-30T05:00:40.838" v="1554" actId="26606"/>
          <ac:spMkLst>
            <pc:docMk/>
            <pc:sldMk cId="2774813108" sldId="278"/>
            <ac:spMk id="9" creationId="{2A8AA5BC-4F7A-4226-8F99-6D824B226A97}"/>
          </ac:spMkLst>
        </pc:spChg>
        <pc:spChg chg="add del">
          <ac:chgData name="Alimul Mahfuz Tushar" userId="24f6e5d3c05ed168" providerId="LiveId" clId="{BA719BAC-3566-4563-BAB8-245B9C6F5367}" dt="2022-11-30T05:00:40.828" v="1553" actId="26606"/>
          <ac:spMkLst>
            <pc:docMk/>
            <pc:sldMk cId="2774813108" sldId="278"/>
            <ac:spMk id="11" creationId="{65219498-D544-41AC-98FE-8F956EF66A62}"/>
          </ac:spMkLst>
        </pc:spChg>
        <pc:spChg chg="add del">
          <ac:chgData name="Alimul Mahfuz Tushar" userId="24f6e5d3c05ed168" providerId="LiveId" clId="{BA719BAC-3566-4563-BAB8-245B9C6F5367}" dt="2022-11-30T05:00:40.828" v="1553" actId="26606"/>
          <ac:spMkLst>
            <pc:docMk/>
            <pc:sldMk cId="2774813108" sldId="278"/>
            <ac:spMk id="13" creationId="{F500DBFC-17A9-4E0A-AEE2-A49F9AEEF0FD}"/>
          </ac:spMkLst>
        </pc:spChg>
        <pc:spChg chg="add">
          <ac:chgData name="Alimul Mahfuz Tushar" userId="24f6e5d3c05ed168" providerId="LiveId" clId="{BA719BAC-3566-4563-BAB8-245B9C6F5367}" dt="2022-11-30T05:00:40.838" v="1554" actId="26606"/>
          <ac:spMkLst>
            <pc:docMk/>
            <pc:sldMk cId="2774813108" sldId="278"/>
            <ac:spMk id="22" creationId="{5BC87C3E-1040-4EE4-9BDB-9537F7A1B335}"/>
          </ac:spMkLst>
        </pc:spChg>
        <pc:grpChg chg="add del">
          <ac:chgData name="Alimul Mahfuz Tushar" userId="24f6e5d3c05ed168" providerId="LiveId" clId="{BA719BAC-3566-4563-BAB8-245B9C6F5367}" dt="2022-11-30T05:00:40.828" v="1553" actId="26606"/>
          <ac:grpSpMkLst>
            <pc:docMk/>
            <pc:sldMk cId="2774813108" sldId="278"/>
            <ac:grpSpMk id="15" creationId="{D74613BB-817C-4C4F-8A24-4936F2F064C0}"/>
          </ac:grpSpMkLst>
        </pc:grpChg>
        <pc:picChg chg="add del">
          <ac:chgData name="Alimul Mahfuz Tushar" userId="24f6e5d3c05ed168" providerId="LiveId" clId="{BA719BAC-3566-4563-BAB8-245B9C6F5367}" dt="2022-11-30T05:00:40.828" v="1553" actId="26606"/>
          <ac:picMkLst>
            <pc:docMk/>
            <pc:sldMk cId="2774813108" sldId="278"/>
            <ac:picMk id="8" creationId="{5AC63ACD-5AEA-1FE7-7BD7-D2AA7DAC159D}"/>
          </ac:picMkLst>
        </pc:picChg>
        <pc:cxnChg chg="add">
          <ac:chgData name="Alimul Mahfuz Tushar" userId="24f6e5d3c05ed168" providerId="LiveId" clId="{BA719BAC-3566-4563-BAB8-245B9C6F5367}" dt="2022-11-30T05:00:40.838" v="1554" actId="26606"/>
          <ac:cxnSpMkLst>
            <pc:docMk/>
            <pc:sldMk cId="2774813108" sldId="278"/>
            <ac:cxnSpMk id="21" creationId="{911DBBF1-3229-4BD9-B3D1-B4CA571E7431}"/>
          </ac:cxnSpMkLst>
        </pc:cxnChg>
        <pc:cxnChg chg="add">
          <ac:chgData name="Alimul Mahfuz Tushar" userId="24f6e5d3c05ed168" providerId="LiveId" clId="{BA719BAC-3566-4563-BAB8-245B9C6F5367}" dt="2022-11-30T05:00:40.838" v="1554" actId="26606"/>
          <ac:cxnSpMkLst>
            <pc:docMk/>
            <pc:sldMk cId="2774813108" sldId="278"/>
            <ac:cxnSpMk id="23" creationId="{42CDBECE-872A-4C73-9DC1-BB4E805E2CF5}"/>
          </ac:cxnSpMkLst>
        </pc:cxnChg>
        <pc:cxnChg chg="add">
          <ac:chgData name="Alimul Mahfuz Tushar" userId="24f6e5d3c05ed168" providerId="LiveId" clId="{BA719BAC-3566-4563-BAB8-245B9C6F5367}" dt="2022-11-30T05:00:40.838" v="1554" actId="26606"/>
          <ac:cxnSpMkLst>
            <pc:docMk/>
            <pc:sldMk cId="2774813108" sldId="278"/>
            <ac:cxnSpMk id="24" creationId="{F5CD5A0B-CDD7-427C-AA42-2EECFDFA1811}"/>
          </ac:cxnSpMkLst>
        </pc:cxnChg>
      </pc:sldChg>
      <pc:sldChg chg="addSp delSp modSp new del mod setBg">
        <pc:chgData name="Alimul Mahfuz Tushar" userId="24f6e5d3c05ed168" providerId="LiveId" clId="{BA719BAC-3566-4563-BAB8-245B9C6F5367}" dt="2022-11-30T05:32:33.099" v="1561" actId="47"/>
        <pc:sldMkLst>
          <pc:docMk/>
          <pc:sldMk cId="538269917" sldId="280"/>
        </pc:sldMkLst>
        <pc:spChg chg="del">
          <ac:chgData name="Alimul Mahfuz Tushar" userId="24f6e5d3c05ed168" providerId="LiveId" clId="{BA719BAC-3566-4563-BAB8-245B9C6F5367}" dt="2022-11-30T05:31:48.597" v="1556" actId="478"/>
          <ac:spMkLst>
            <pc:docMk/>
            <pc:sldMk cId="538269917" sldId="280"/>
            <ac:spMk id="2" creationId="{5126C70F-717F-E3E8-07A3-F505F2948C69}"/>
          </ac:spMkLst>
        </pc:spChg>
        <pc:spChg chg="del mod">
          <ac:chgData name="Alimul Mahfuz Tushar" userId="24f6e5d3c05ed168" providerId="LiveId" clId="{BA719BAC-3566-4563-BAB8-245B9C6F5367}" dt="2022-11-30T05:31:52.705" v="1558" actId="478"/>
          <ac:spMkLst>
            <pc:docMk/>
            <pc:sldMk cId="538269917" sldId="280"/>
            <ac:spMk id="3" creationId="{B11F197A-21A0-5D18-DF1A-8D3A84A65416}"/>
          </ac:spMkLst>
        </pc:spChg>
        <pc:spChg chg="add">
          <ac:chgData name="Alimul Mahfuz Tushar" userId="24f6e5d3c05ed168" providerId="LiveId" clId="{BA719BAC-3566-4563-BAB8-245B9C6F5367}" dt="2022-11-30T05:32:24.886" v="1560" actId="26606"/>
          <ac:spMkLst>
            <pc:docMk/>
            <pc:sldMk cId="538269917" sldId="280"/>
            <ac:spMk id="9" creationId="{B9FF99BD-075F-4761-A995-6FC574BD25EA}"/>
          </ac:spMkLst>
        </pc:spChg>
        <pc:spChg chg="add">
          <ac:chgData name="Alimul Mahfuz Tushar" userId="24f6e5d3c05ed168" providerId="LiveId" clId="{BA719BAC-3566-4563-BAB8-245B9C6F5367}" dt="2022-11-30T05:32:24.886" v="1560" actId="26606"/>
          <ac:spMkLst>
            <pc:docMk/>
            <pc:sldMk cId="538269917" sldId="280"/>
            <ac:spMk id="11" creationId="{A7B21A54-9BA3-4EA9-B460-5A829ADD9051}"/>
          </ac:spMkLst>
        </pc:spChg>
        <pc:spChg chg="add">
          <ac:chgData name="Alimul Mahfuz Tushar" userId="24f6e5d3c05ed168" providerId="LiveId" clId="{BA719BAC-3566-4563-BAB8-245B9C6F5367}" dt="2022-11-30T05:32:24.886" v="1560" actId="26606"/>
          <ac:spMkLst>
            <pc:docMk/>
            <pc:sldMk cId="538269917" sldId="280"/>
            <ac:spMk id="13" creationId="{6FA8F714-B9D8-488A-8CCA-E9948FF913A9}"/>
          </ac:spMkLst>
        </pc:spChg>
        <pc:graphicFrameChg chg="add mod">
          <ac:chgData name="Alimul Mahfuz Tushar" userId="24f6e5d3c05ed168" providerId="LiveId" clId="{BA719BAC-3566-4563-BAB8-245B9C6F5367}" dt="2022-11-30T05:32:24.886" v="1560" actId="26606"/>
          <ac:graphicFrameMkLst>
            <pc:docMk/>
            <pc:sldMk cId="538269917" sldId="280"/>
            <ac:graphicFrameMk id="4" creationId="{A0577031-3DF6-2700-F49D-F6998873C343}"/>
          </ac:graphicFrameMkLst>
        </pc:graphicFrameChg>
      </pc:sldChg>
      <pc:sldChg chg="addSp delSp modSp new mod setBg">
        <pc:chgData name="Alimul Mahfuz Tushar" userId="24f6e5d3c05ed168" providerId="LiveId" clId="{BA719BAC-3566-4563-BAB8-245B9C6F5367}" dt="2022-11-30T05:33:53.398" v="1588" actId="26606"/>
        <pc:sldMkLst>
          <pc:docMk/>
          <pc:sldMk cId="599977818" sldId="280"/>
        </pc:sldMkLst>
        <pc:spChg chg="del mod">
          <ac:chgData name="Alimul Mahfuz Tushar" userId="24f6e5d3c05ed168" providerId="LiveId" clId="{BA719BAC-3566-4563-BAB8-245B9C6F5367}" dt="2022-11-30T05:33:04.129" v="1578"/>
          <ac:spMkLst>
            <pc:docMk/>
            <pc:sldMk cId="599977818" sldId="280"/>
            <ac:spMk id="2" creationId="{1B04F25D-66E3-F4C2-36BF-C1B154E04023}"/>
          </ac:spMkLst>
        </pc:spChg>
        <pc:spChg chg="del">
          <ac:chgData name="Alimul Mahfuz Tushar" userId="24f6e5d3c05ed168" providerId="LiveId" clId="{BA719BAC-3566-4563-BAB8-245B9C6F5367}" dt="2022-11-30T05:32:57.913" v="1576" actId="478"/>
          <ac:spMkLst>
            <pc:docMk/>
            <pc:sldMk cId="599977818" sldId="280"/>
            <ac:spMk id="3" creationId="{3DF47872-AFCC-9023-B7D4-AF3E7D413512}"/>
          </ac:spMkLst>
        </pc:spChg>
        <pc:spChg chg="mod">
          <ac:chgData name="Alimul Mahfuz Tushar" userId="24f6e5d3c05ed168" providerId="LiveId" clId="{BA719BAC-3566-4563-BAB8-245B9C6F5367}" dt="2022-11-30T05:33:53.398" v="1588" actId="26606"/>
          <ac:spMkLst>
            <pc:docMk/>
            <pc:sldMk cId="599977818" sldId="280"/>
            <ac:spMk id="4" creationId="{F2861A3B-4794-904E-3C93-DEC81D24A226}"/>
          </ac:spMkLst>
        </pc:spChg>
        <pc:spChg chg="add del">
          <ac:chgData name="Alimul Mahfuz Tushar" userId="24f6e5d3c05ed168" providerId="LiveId" clId="{BA719BAC-3566-4563-BAB8-245B9C6F5367}" dt="2022-11-30T05:33:30.552" v="1582" actId="26606"/>
          <ac:spMkLst>
            <pc:docMk/>
            <pc:sldMk cId="599977818" sldId="280"/>
            <ac:spMk id="10" creationId="{08953E74-D241-4DDF-8508-F0365EA13A92}"/>
          </ac:spMkLst>
        </pc:spChg>
        <pc:spChg chg="add del">
          <ac:chgData name="Alimul Mahfuz Tushar" userId="24f6e5d3c05ed168" providerId="LiveId" clId="{BA719BAC-3566-4563-BAB8-245B9C6F5367}" dt="2022-11-30T05:33:30.552" v="1582" actId="26606"/>
          <ac:spMkLst>
            <pc:docMk/>
            <pc:sldMk cId="599977818" sldId="280"/>
            <ac:spMk id="12" creationId="{5C3C901A-B2F4-4A3C-BCDD-7C8D587ECA2E}"/>
          </ac:spMkLst>
        </pc:spChg>
        <pc:spChg chg="add del">
          <ac:chgData name="Alimul Mahfuz Tushar" userId="24f6e5d3c05ed168" providerId="LiveId" clId="{BA719BAC-3566-4563-BAB8-245B9C6F5367}" dt="2022-11-30T05:33:34.675" v="1584" actId="26606"/>
          <ac:spMkLst>
            <pc:docMk/>
            <pc:sldMk cId="599977818" sldId="280"/>
            <ac:spMk id="14" creationId="{A580F890-B085-4E95-96AA-55AEBEC5CE6E}"/>
          </ac:spMkLst>
        </pc:spChg>
        <pc:spChg chg="add del">
          <ac:chgData name="Alimul Mahfuz Tushar" userId="24f6e5d3c05ed168" providerId="LiveId" clId="{BA719BAC-3566-4563-BAB8-245B9C6F5367}" dt="2022-11-30T05:33:34.675" v="1584" actId="26606"/>
          <ac:spMkLst>
            <pc:docMk/>
            <pc:sldMk cId="599977818" sldId="280"/>
            <ac:spMk id="15" creationId="{2B566528-1B12-4246-9431-5C2D7D081168}"/>
          </ac:spMkLst>
        </pc:spChg>
        <pc:spChg chg="add del">
          <ac:chgData name="Alimul Mahfuz Tushar" userId="24f6e5d3c05ed168" providerId="LiveId" clId="{BA719BAC-3566-4563-BAB8-245B9C6F5367}" dt="2022-11-30T05:33:34.675" v="1584" actId="26606"/>
          <ac:spMkLst>
            <pc:docMk/>
            <pc:sldMk cId="599977818" sldId="280"/>
            <ac:spMk id="16" creationId="{D3F51FEB-38FB-4F6C-9F7B-2F2AFAB65463}"/>
          </ac:spMkLst>
        </pc:spChg>
        <pc:spChg chg="add del">
          <ac:chgData name="Alimul Mahfuz Tushar" userId="24f6e5d3c05ed168" providerId="LiveId" clId="{BA719BAC-3566-4563-BAB8-245B9C6F5367}" dt="2022-11-30T05:33:34.675" v="1584" actId="26606"/>
          <ac:spMkLst>
            <pc:docMk/>
            <pc:sldMk cId="599977818" sldId="280"/>
            <ac:spMk id="17" creationId="{2E80C965-DB6D-4F81-9E9E-B027384D0BD6}"/>
          </ac:spMkLst>
        </pc:spChg>
        <pc:spChg chg="add del">
          <ac:chgData name="Alimul Mahfuz Tushar" userId="24f6e5d3c05ed168" providerId="LiveId" clId="{BA719BAC-3566-4563-BAB8-245B9C6F5367}" dt="2022-11-30T05:33:34.675" v="1584" actId="26606"/>
          <ac:spMkLst>
            <pc:docMk/>
            <pc:sldMk cId="599977818" sldId="280"/>
            <ac:spMk id="18" creationId="{1E547BA6-BAE0-43BB-A7CA-60F69CE252F0}"/>
          </ac:spMkLst>
        </pc:spChg>
        <pc:spChg chg="add del">
          <ac:chgData name="Alimul Mahfuz Tushar" userId="24f6e5d3c05ed168" providerId="LiveId" clId="{BA719BAC-3566-4563-BAB8-245B9C6F5367}" dt="2022-11-30T05:33:37.500" v="1586" actId="26606"/>
          <ac:spMkLst>
            <pc:docMk/>
            <pc:sldMk cId="599977818" sldId="280"/>
            <ac:spMk id="20" creationId="{35DB3719-6FDC-4E5D-891D-FF40B7300F64}"/>
          </ac:spMkLst>
        </pc:spChg>
        <pc:spChg chg="add del">
          <ac:chgData name="Alimul Mahfuz Tushar" userId="24f6e5d3c05ed168" providerId="LiveId" clId="{BA719BAC-3566-4563-BAB8-245B9C6F5367}" dt="2022-11-30T05:33:37.500" v="1586" actId="26606"/>
          <ac:spMkLst>
            <pc:docMk/>
            <pc:sldMk cId="599977818" sldId="280"/>
            <ac:spMk id="21" creationId="{E0CBAC23-2E3F-4A90-BA59-F8299F6A5439}"/>
          </ac:spMkLst>
        </pc:spChg>
        <pc:spChg chg="add del">
          <ac:chgData name="Alimul Mahfuz Tushar" userId="24f6e5d3c05ed168" providerId="LiveId" clId="{BA719BAC-3566-4563-BAB8-245B9C6F5367}" dt="2022-11-30T05:33:53.398" v="1588" actId="26606"/>
          <ac:spMkLst>
            <pc:docMk/>
            <pc:sldMk cId="599977818" sldId="280"/>
            <ac:spMk id="23" creationId="{5D11FD0E-2D27-4A5A-949D-222E61ECBCC3}"/>
          </ac:spMkLst>
        </pc:spChg>
        <pc:spChg chg="add del">
          <ac:chgData name="Alimul Mahfuz Tushar" userId="24f6e5d3c05ed168" providerId="LiveId" clId="{BA719BAC-3566-4563-BAB8-245B9C6F5367}" dt="2022-11-30T05:33:53.398" v="1588" actId="26606"/>
          <ac:spMkLst>
            <pc:docMk/>
            <pc:sldMk cId="599977818" sldId="280"/>
            <ac:spMk id="24" creationId="{1BC8109F-B452-45EE-8BB3-65433C039601}"/>
          </ac:spMkLst>
        </pc:spChg>
        <pc:spChg chg="add">
          <ac:chgData name="Alimul Mahfuz Tushar" userId="24f6e5d3c05ed168" providerId="LiveId" clId="{BA719BAC-3566-4563-BAB8-245B9C6F5367}" dt="2022-11-30T05:33:53.398" v="1588" actId="26606"/>
          <ac:spMkLst>
            <pc:docMk/>
            <pc:sldMk cId="599977818" sldId="280"/>
            <ac:spMk id="29" creationId="{955A2079-FA98-4876-80F0-72364A7D2EA4}"/>
          </ac:spMkLst>
        </pc:spChg>
        <pc:graphicFrameChg chg="add mod ord modGraphic">
          <ac:chgData name="Alimul Mahfuz Tushar" userId="24f6e5d3c05ed168" providerId="LiveId" clId="{BA719BAC-3566-4563-BAB8-245B9C6F5367}" dt="2022-11-30T05:33:53.398" v="1588" actId="26606"/>
          <ac:graphicFrameMkLst>
            <pc:docMk/>
            <pc:sldMk cId="599977818" sldId="280"/>
            <ac:graphicFrameMk id="5" creationId="{27B0FE53-4A69-DFAB-D0CF-AFF068987BA4}"/>
          </ac:graphicFrameMkLst>
        </pc:graphicFrameChg>
      </pc:sldChg>
      <pc:sldChg chg="addSp delSp modSp add mod">
        <pc:chgData name="Alimul Mahfuz Tushar" userId="24f6e5d3c05ed168" providerId="LiveId" clId="{BA719BAC-3566-4563-BAB8-245B9C6F5367}" dt="2022-11-30T05:49:36.227" v="1688" actId="26606"/>
        <pc:sldMkLst>
          <pc:docMk/>
          <pc:sldMk cId="1645499619" sldId="281"/>
        </pc:sldMkLst>
        <pc:spChg chg="mod">
          <ac:chgData name="Alimul Mahfuz Tushar" userId="24f6e5d3c05ed168" providerId="LiveId" clId="{BA719BAC-3566-4563-BAB8-245B9C6F5367}" dt="2022-11-30T05:49:36.227" v="1688" actId="26606"/>
          <ac:spMkLst>
            <pc:docMk/>
            <pc:sldMk cId="1645499619" sldId="281"/>
            <ac:spMk id="3" creationId="{E5BC4B80-FBE6-3733-3161-91D56552DB0D}"/>
          </ac:spMkLst>
        </pc:spChg>
        <pc:spChg chg="mod">
          <ac:chgData name="Alimul Mahfuz Tushar" userId="24f6e5d3c05ed168" providerId="LiveId" clId="{BA719BAC-3566-4563-BAB8-245B9C6F5367}" dt="2022-11-30T05:49:36.227" v="1688" actId="26606"/>
          <ac:spMkLst>
            <pc:docMk/>
            <pc:sldMk cId="1645499619" sldId="281"/>
            <ac:spMk id="4" creationId="{D4FEF336-5A75-6B6F-9FE3-23166D8B49DC}"/>
          </ac:spMkLst>
        </pc:spChg>
        <pc:spChg chg="del">
          <ac:chgData name="Alimul Mahfuz Tushar" userId="24f6e5d3c05ed168" providerId="LiveId" clId="{BA719BAC-3566-4563-BAB8-245B9C6F5367}" dt="2022-11-30T05:45:36.770" v="1601" actId="26606"/>
          <ac:spMkLst>
            <pc:docMk/>
            <pc:sldMk cId="1645499619" sldId="281"/>
            <ac:spMk id="15" creationId="{429E2DD5-2822-4A1B-B4DA-2CD596FDE961}"/>
          </ac:spMkLst>
        </pc:spChg>
        <pc:spChg chg="del">
          <ac:chgData name="Alimul Mahfuz Tushar" userId="24f6e5d3c05ed168" providerId="LiveId" clId="{BA719BAC-3566-4563-BAB8-245B9C6F5367}" dt="2022-11-30T05:45:36.770" v="1601" actId="26606"/>
          <ac:spMkLst>
            <pc:docMk/>
            <pc:sldMk cId="1645499619" sldId="281"/>
            <ac:spMk id="16" creationId="{72B886CF-D3D5-4CDE-A0D0-35994223D8D7}"/>
          </ac:spMkLst>
        </pc:spChg>
        <pc:spChg chg="del">
          <ac:chgData name="Alimul Mahfuz Tushar" userId="24f6e5d3c05ed168" providerId="LiveId" clId="{BA719BAC-3566-4563-BAB8-245B9C6F5367}" dt="2022-11-30T05:45:36.770" v="1601" actId="26606"/>
          <ac:spMkLst>
            <pc:docMk/>
            <pc:sldMk cId="1645499619" sldId="281"/>
            <ac:spMk id="17" creationId="{93F5DA8E-91E9-4694-9CBA-A6F68146BE06}"/>
          </ac:spMkLst>
        </pc:spChg>
        <pc:spChg chg="add del">
          <ac:chgData name="Alimul Mahfuz Tushar" userId="24f6e5d3c05ed168" providerId="LiveId" clId="{BA719BAC-3566-4563-BAB8-245B9C6F5367}" dt="2022-11-30T05:46:44.280" v="1677" actId="26606"/>
          <ac:spMkLst>
            <pc:docMk/>
            <pc:sldMk cId="1645499619" sldId="281"/>
            <ac:spMk id="23" creationId="{91F32EBA-ED97-466E-8CFA-8382584155D0}"/>
          </ac:spMkLst>
        </pc:spChg>
        <pc:spChg chg="add del">
          <ac:chgData name="Alimul Mahfuz Tushar" userId="24f6e5d3c05ed168" providerId="LiveId" clId="{BA719BAC-3566-4563-BAB8-245B9C6F5367}" dt="2022-11-30T05:46:44.280" v="1677" actId="26606"/>
          <ac:spMkLst>
            <pc:docMk/>
            <pc:sldMk cId="1645499619" sldId="281"/>
            <ac:spMk id="25" creationId="{62A38935-BB53-4DF7-A56E-48DD25B685D7}"/>
          </ac:spMkLst>
        </pc:spChg>
        <pc:spChg chg="add del">
          <ac:chgData name="Alimul Mahfuz Tushar" userId="24f6e5d3c05ed168" providerId="LiveId" clId="{BA719BAC-3566-4563-BAB8-245B9C6F5367}" dt="2022-11-30T05:49:36.227" v="1688" actId="26606"/>
          <ac:spMkLst>
            <pc:docMk/>
            <pc:sldMk cId="1645499619" sldId="281"/>
            <ac:spMk id="30" creationId="{8D1AA55E-40D5-461B-A5A8-4AE8AAB71B08}"/>
          </ac:spMkLst>
        </pc:spChg>
        <pc:spChg chg="add del">
          <ac:chgData name="Alimul Mahfuz Tushar" userId="24f6e5d3c05ed168" providerId="LiveId" clId="{BA719BAC-3566-4563-BAB8-245B9C6F5367}" dt="2022-11-30T05:49:36.227" v="1688" actId="26606"/>
          <ac:spMkLst>
            <pc:docMk/>
            <pc:sldMk cId="1645499619" sldId="281"/>
            <ac:spMk id="34" creationId="{6CB927A4-E432-4310-9CD5-E89FF5063179}"/>
          </ac:spMkLst>
        </pc:spChg>
        <pc:spChg chg="add del">
          <ac:chgData name="Alimul Mahfuz Tushar" userId="24f6e5d3c05ed168" providerId="LiveId" clId="{BA719BAC-3566-4563-BAB8-245B9C6F5367}" dt="2022-11-30T05:49:36.227" v="1688" actId="26606"/>
          <ac:spMkLst>
            <pc:docMk/>
            <pc:sldMk cId="1645499619" sldId="281"/>
            <ac:spMk id="36" creationId="{E3020543-B24B-4EC4-8FFC-8DD88EEA91A8}"/>
          </ac:spMkLst>
        </pc:spChg>
        <pc:spChg chg="add del">
          <ac:chgData name="Alimul Mahfuz Tushar" userId="24f6e5d3c05ed168" providerId="LiveId" clId="{BA719BAC-3566-4563-BAB8-245B9C6F5367}" dt="2022-11-30T05:49:36.204" v="1687" actId="26606"/>
          <ac:spMkLst>
            <pc:docMk/>
            <pc:sldMk cId="1645499619" sldId="281"/>
            <ac:spMk id="41" creationId="{884769FE-1656-422F-86E1-8C1B16C27BE1}"/>
          </ac:spMkLst>
        </pc:spChg>
        <pc:spChg chg="add del">
          <ac:chgData name="Alimul Mahfuz Tushar" userId="24f6e5d3c05ed168" providerId="LiveId" clId="{BA719BAC-3566-4563-BAB8-245B9C6F5367}" dt="2022-11-30T05:49:36.204" v="1687" actId="26606"/>
          <ac:spMkLst>
            <pc:docMk/>
            <pc:sldMk cId="1645499619" sldId="281"/>
            <ac:spMk id="43" creationId="{CB249F6D-244F-494A-98B9-5CC7413C4FB9}"/>
          </ac:spMkLst>
        </pc:spChg>
        <pc:spChg chg="add del">
          <ac:chgData name="Alimul Mahfuz Tushar" userId="24f6e5d3c05ed168" providerId="LiveId" clId="{BA719BAC-3566-4563-BAB8-245B9C6F5367}" dt="2022-11-30T05:49:36.204" v="1687" actId="26606"/>
          <ac:spMkLst>
            <pc:docMk/>
            <pc:sldMk cId="1645499619" sldId="281"/>
            <ac:spMk id="45" creationId="{506C536E-6ECA-4211-AF8C-A2671C484DA7}"/>
          </ac:spMkLst>
        </pc:spChg>
        <pc:spChg chg="add del">
          <ac:chgData name="Alimul Mahfuz Tushar" userId="24f6e5d3c05ed168" providerId="LiveId" clId="{BA719BAC-3566-4563-BAB8-245B9C6F5367}" dt="2022-11-30T05:49:36.204" v="1687" actId="26606"/>
          <ac:spMkLst>
            <pc:docMk/>
            <pc:sldMk cId="1645499619" sldId="281"/>
            <ac:spMk id="47" creationId="{AEAA70EA-2201-4F5D-AF08-58CFF851CCCD}"/>
          </ac:spMkLst>
        </pc:spChg>
        <pc:spChg chg="add">
          <ac:chgData name="Alimul Mahfuz Tushar" userId="24f6e5d3c05ed168" providerId="LiveId" clId="{BA719BAC-3566-4563-BAB8-245B9C6F5367}" dt="2022-11-30T05:49:36.227" v="1688" actId="26606"/>
          <ac:spMkLst>
            <pc:docMk/>
            <pc:sldMk cId="1645499619" sldId="281"/>
            <ac:spMk id="49" creationId="{979E27D9-03C7-44E2-9FF8-15D0C8506AF7}"/>
          </ac:spMkLst>
        </pc:spChg>
        <pc:spChg chg="add">
          <ac:chgData name="Alimul Mahfuz Tushar" userId="24f6e5d3c05ed168" providerId="LiveId" clId="{BA719BAC-3566-4563-BAB8-245B9C6F5367}" dt="2022-11-30T05:49:36.227" v="1688" actId="26606"/>
          <ac:spMkLst>
            <pc:docMk/>
            <pc:sldMk cId="1645499619" sldId="281"/>
            <ac:spMk id="50" creationId="{EEBF1590-3B36-48EE-A89D-3B6F3CB256AB}"/>
          </ac:spMkLst>
        </pc:spChg>
        <pc:spChg chg="add">
          <ac:chgData name="Alimul Mahfuz Tushar" userId="24f6e5d3c05ed168" providerId="LiveId" clId="{BA719BAC-3566-4563-BAB8-245B9C6F5367}" dt="2022-11-30T05:49:36.227" v="1688" actId="26606"/>
          <ac:spMkLst>
            <pc:docMk/>
            <pc:sldMk cId="1645499619" sldId="281"/>
            <ac:spMk id="51" creationId="{AC8F6C8C-AB5A-4548-942D-E3FD40ACBC49}"/>
          </ac:spMkLst>
        </pc:spChg>
        <pc:picChg chg="del mod ord">
          <ac:chgData name="Alimul Mahfuz Tushar" userId="24f6e5d3c05ed168" providerId="LiveId" clId="{BA719BAC-3566-4563-BAB8-245B9C6F5367}" dt="2022-11-30T05:48:53.610" v="1685" actId="478"/>
          <ac:picMkLst>
            <pc:docMk/>
            <pc:sldMk cId="1645499619" sldId="281"/>
            <ac:picMk id="18" creationId="{6331B302-9FAD-A801-0F69-F76DCD47BA0A}"/>
          </ac:picMkLst>
        </pc:picChg>
        <pc:cxnChg chg="add del">
          <ac:chgData name="Alimul Mahfuz Tushar" userId="24f6e5d3c05ed168" providerId="LiveId" clId="{BA719BAC-3566-4563-BAB8-245B9C6F5367}" dt="2022-11-30T05:49:36.227" v="1688" actId="26606"/>
          <ac:cxnSpMkLst>
            <pc:docMk/>
            <pc:sldMk cId="1645499619" sldId="281"/>
            <ac:cxnSpMk id="32" creationId="{7EB498BD-8089-4626-91EA-4978EBEF535E}"/>
          </ac:cxnSpMkLst>
        </pc:cxn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724E44-8E62-4388-AB07-4B337814B010}"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1863CEA-2B20-4679-8CB1-1BB277AFBA7F}">
      <dgm:prSet/>
      <dgm:spPr/>
      <dgm:t>
        <a:bodyPr/>
        <a:lstStyle/>
        <a:p>
          <a:r>
            <a:rPr lang="en-US"/>
            <a:t>Introduction</a:t>
          </a:r>
        </a:p>
      </dgm:t>
    </dgm:pt>
    <dgm:pt modelId="{92617C71-A418-48B7-A22A-37072703ACE7}" type="parTrans" cxnId="{500A685D-6CB3-433E-AEB6-A8A1C12B9E90}">
      <dgm:prSet/>
      <dgm:spPr/>
      <dgm:t>
        <a:bodyPr/>
        <a:lstStyle/>
        <a:p>
          <a:endParaRPr lang="en-US"/>
        </a:p>
      </dgm:t>
    </dgm:pt>
    <dgm:pt modelId="{2A121417-93E4-49DA-93E3-393BFC2C0693}" type="sibTrans" cxnId="{500A685D-6CB3-433E-AEB6-A8A1C12B9E90}">
      <dgm:prSet/>
      <dgm:spPr/>
      <dgm:t>
        <a:bodyPr/>
        <a:lstStyle/>
        <a:p>
          <a:endParaRPr lang="en-US"/>
        </a:p>
      </dgm:t>
    </dgm:pt>
    <dgm:pt modelId="{96336561-8565-40C7-8141-B1B868D77121}">
      <dgm:prSet/>
      <dgm:spPr/>
      <dgm:t>
        <a:bodyPr/>
        <a:lstStyle/>
        <a:p>
          <a:r>
            <a:rPr lang="en-US"/>
            <a:t>Problem statement</a:t>
          </a:r>
        </a:p>
      </dgm:t>
    </dgm:pt>
    <dgm:pt modelId="{EBEE7703-A2F3-46C3-B5B2-071CE7B740CF}" type="parTrans" cxnId="{48B838CB-31A5-4267-A264-49B1B4D8A2CC}">
      <dgm:prSet/>
      <dgm:spPr/>
      <dgm:t>
        <a:bodyPr/>
        <a:lstStyle/>
        <a:p>
          <a:endParaRPr lang="en-US"/>
        </a:p>
      </dgm:t>
    </dgm:pt>
    <dgm:pt modelId="{0CEF75D1-6852-462B-95C4-848D28204F24}" type="sibTrans" cxnId="{48B838CB-31A5-4267-A264-49B1B4D8A2CC}">
      <dgm:prSet/>
      <dgm:spPr/>
      <dgm:t>
        <a:bodyPr/>
        <a:lstStyle/>
        <a:p>
          <a:endParaRPr lang="en-US"/>
        </a:p>
      </dgm:t>
    </dgm:pt>
    <dgm:pt modelId="{094DE9DA-C671-4610-A02B-6FE6223EAFE3}">
      <dgm:prSet/>
      <dgm:spPr/>
      <dgm:t>
        <a:bodyPr/>
        <a:lstStyle/>
        <a:p>
          <a:r>
            <a:rPr lang="en-US"/>
            <a:t>Propose solution</a:t>
          </a:r>
        </a:p>
      </dgm:t>
    </dgm:pt>
    <dgm:pt modelId="{EDCD588C-4B8F-4577-AB6D-0F74BBB84BA3}" type="parTrans" cxnId="{505E6847-7B84-43E4-B925-A9116974B4D0}">
      <dgm:prSet/>
      <dgm:spPr/>
      <dgm:t>
        <a:bodyPr/>
        <a:lstStyle/>
        <a:p>
          <a:endParaRPr lang="en-US"/>
        </a:p>
      </dgm:t>
    </dgm:pt>
    <dgm:pt modelId="{FB04ED18-B133-4E0B-856B-518D67FE7774}" type="sibTrans" cxnId="{505E6847-7B84-43E4-B925-A9116974B4D0}">
      <dgm:prSet/>
      <dgm:spPr/>
      <dgm:t>
        <a:bodyPr/>
        <a:lstStyle/>
        <a:p>
          <a:endParaRPr lang="en-US"/>
        </a:p>
      </dgm:t>
    </dgm:pt>
    <dgm:pt modelId="{9A24AEB2-F244-4E8A-BBC2-72BB884DD1F1}">
      <dgm:prSet/>
      <dgm:spPr/>
      <dgm:t>
        <a:bodyPr/>
        <a:lstStyle/>
        <a:p>
          <a:r>
            <a:rPr lang="en-US"/>
            <a:t>Requirements</a:t>
          </a:r>
        </a:p>
      </dgm:t>
    </dgm:pt>
    <dgm:pt modelId="{25AA9BEF-86D8-40C4-8A35-7A288EA730C9}" type="parTrans" cxnId="{6EBCC644-555F-4D03-8A90-CDA93606176D}">
      <dgm:prSet/>
      <dgm:spPr/>
      <dgm:t>
        <a:bodyPr/>
        <a:lstStyle/>
        <a:p>
          <a:endParaRPr lang="en-US"/>
        </a:p>
      </dgm:t>
    </dgm:pt>
    <dgm:pt modelId="{8DA8B304-65C6-493E-899F-2C69F5CF2610}" type="sibTrans" cxnId="{6EBCC644-555F-4D03-8A90-CDA93606176D}">
      <dgm:prSet/>
      <dgm:spPr/>
      <dgm:t>
        <a:bodyPr/>
        <a:lstStyle/>
        <a:p>
          <a:endParaRPr lang="en-US"/>
        </a:p>
      </dgm:t>
    </dgm:pt>
    <dgm:pt modelId="{483158BC-6F2D-44B5-A749-8132849A250B}">
      <dgm:prSet/>
      <dgm:spPr/>
      <dgm:t>
        <a:bodyPr/>
        <a:lstStyle/>
        <a:p>
          <a:r>
            <a:rPr lang="en-US"/>
            <a:t>Product vision and scope</a:t>
          </a:r>
        </a:p>
      </dgm:t>
    </dgm:pt>
    <dgm:pt modelId="{65185FD5-EF1E-44C8-9529-93AF77B7E769}" type="parTrans" cxnId="{41E82888-9455-4539-AF64-CB25BF6030F8}">
      <dgm:prSet/>
      <dgm:spPr/>
      <dgm:t>
        <a:bodyPr/>
        <a:lstStyle/>
        <a:p>
          <a:endParaRPr lang="en-US"/>
        </a:p>
      </dgm:t>
    </dgm:pt>
    <dgm:pt modelId="{E83B7B58-05A8-4DC8-9E80-81378F16B427}" type="sibTrans" cxnId="{41E82888-9455-4539-AF64-CB25BF6030F8}">
      <dgm:prSet/>
      <dgm:spPr/>
      <dgm:t>
        <a:bodyPr/>
        <a:lstStyle/>
        <a:p>
          <a:endParaRPr lang="en-US"/>
        </a:p>
      </dgm:t>
    </dgm:pt>
    <dgm:pt modelId="{13228752-45B2-494D-99A4-3FF501285F35}">
      <dgm:prSet/>
      <dgm:spPr/>
      <dgm:t>
        <a:bodyPr/>
        <a:lstStyle/>
        <a:p>
          <a:r>
            <a:rPr lang="en-US"/>
            <a:t>Context and use case diagram</a:t>
          </a:r>
        </a:p>
      </dgm:t>
    </dgm:pt>
    <dgm:pt modelId="{EDC0B892-6B77-49F2-A528-5BC245B89730}" type="sibTrans" cxnId="{96E7F068-28D9-4C35-BB07-BE01C0DEF887}">
      <dgm:prSet/>
      <dgm:spPr/>
      <dgm:t>
        <a:bodyPr/>
        <a:lstStyle/>
        <a:p>
          <a:endParaRPr lang="en-US"/>
        </a:p>
      </dgm:t>
    </dgm:pt>
    <dgm:pt modelId="{72D68F61-CCB4-4738-B9AE-0BC76E221C30}" type="parTrans" cxnId="{96E7F068-28D9-4C35-BB07-BE01C0DEF887}">
      <dgm:prSet/>
      <dgm:spPr/>
      <dgm:t>
        <a:bodyPr/>
        <a:lstStyle/>
        <a:p>
          <a:endParaRPr lang="en-US"/>
        </a:p>
      </dgm:t>
    </dgm:pt>
    <dgm:pt modelId="{8CA72ECD-2DBC-446B-91D1-36DCF63237A1}">
      <dgm:prSet/>
      <dgm:spPr/>
      <dgm:t>
        <a:bodyPr/>
        <a:lstStyle/>
        <a:p>
          <a:r>
            <a:rPr lang="en-US"/>
            <a:t>Conclusion</a:t>
          </a:r>
        </a:p>
      </dgm:t>
    </dgm:pt>
    <dgm:pt modelId="{49EABC4F-70BE-4D73-AA40-68D0E7F380EF}" type="parTrans" cxnId="{A153B73A-8A25-49FC-B362-5BA7E935C76C}">
      <dgm:prSet/>
      <dgm:spPr/>
      <dgm:t>
        <a:bodyPr/>
        <a:lstStyle/>
        <a:p>
          <a:endParaRPr lang="en-US"/>
        </a:p>
      </dgm:t>
    </dgm:pt>
    <dgm:pt modelId="{C5211EED-6CA2-48DB-9419-43581F5B85C9}" type="sibTrans" cxnId="{A153B73A-8A25-49FC-B362-5BA7E935C76C}">
      <dgm:prSet/>
      <dgm:spPr/>
      <dgm:t>
        <a:bodyPr/>
        <a:lstStyle/>
        <a:p>
          <a:endParaRPr lang="en-US"/>
        </a:p>
      </dgm:t>
    </dgm:pt>
    <dgm:pt modelId="{FB988358-3FCE-4D04-9842-F766BE259F0E}">
      <dgm:prSet phldr="0"/>
      <dgm:spPr/>
      <dgm:t>
        <a:bodyPr/>
        <a:lstStyle/>
        <a:p>
          <a:r>
            <a:rPr lang="en-US">
              <a:latin typeface="Segoe UI"/>
            </a:rPr>
            <a:t>Constraints</a:t>
          </a:r>
        </a:p>
      </dgm:t>
    </dgm:pt>
    <dgm:pt modelId="{69AF34FF-6776-4F65-8E63-843978C6DF48}" type="parTrans" cxnId="{C01428CD-F4AA-4D1A-A4DF-4545C2556B77}">
      <dgm:prSet/>
      <dgm:spPr/>
    </dgm:pt>
    <dgm:pt modelId="{7A53C501-9B6A-433F-BBDD-D538935C6C20}" type="sibTrans" cxnId="{C01428CD-F4AA-4D1A-A4DF-4545C2556B77}">
      <dgm:prSet/>
      <dgm:spPr/>
    </dgm:pt>
    <dgm:pt modelId="{1E8929FA-6EE9-456F-BCE7-60A49ACDAB3C}" type="pres">
      <dgm:prSet presAssocID="{76724E44-8E62-4388-AB07-4B337814B010}" presName="linear" presStyleCnt="0">
        <dgm:presLayoutVars>
          <dgm:animLvl val="lvl"/>
          <dgm:resizeHandles val="exact"/>
        </dgm:presLayoutVars>
      </dgm:prSet>
      <dgm:spPr/>
    </dgm:pt>
    <dgm:pt modelId="{85E0C33E-C122-4607-B226-718592841CB0}" type="pres">
      <dgm:prSet presAssocID="{61863CEA-2B20-4679-8CB1-1BB277AFBA7F}" presName="parentText" presStyleLbl="node1" presStyleIdx="0" presStyleCnt="8">
        <dgm:presLayoutVars>
          <dgm:chMax val="0"/>
          <dgm:bulletEnabled val="1"/>
        </dgm:presLayoutVars>
      </dgm:prSet>
      <dgm:spPr/>
    </dgm:pt>
    <dgm:pt modelId="{66033FBC-CD0A-4916-9948-B14617471DF8}" type="pres">
      <dgm:prSet presAssocID="{2A121417-93E4-49DA-93E3-393BFC2C0693}" presName="spacer" presStyleCnt="0"/>
      <dgm:spPr/>
    </dgm:pt>
    <dgm:pt modelId="{27E55191-192D-40DB-8E34-71B66A526226}" type="pres">
      <dgm:prSet presAssocID="{96336561-8565-40C7-8141-B1B868D77121}" presName="parentText" presStyleLbl="node1" presStyleIdx="1" presStyleCnt="8">
        <dgm:presLayoutVars>
          <dgm:chMax val="0"/>
          <dgm:bulletEnabled val="1"/>
        </dgm:presLayoutVars>
      </dgm:prSet>
      <dgm:spPr/>
    </dgm:pt>
    <dgm:pt modelId="{606AFAC3-4682-4FF6-8B56-9B857D63CC32}" type="pres">
      <dgm:prSet presAssocID="{0CEF75D1-6852-462B-95C4-848D28204F24}" presName="spacer" presStyleCnt="0"/>
      <dgm:spPr/>
    </dgm:pt>
    <dgm:pt modelId="{BD3397F3-80A4-4BC9-95CB-C8512A1347DD}" type="pres">
      <dgm:prSet presAssocID="{094DE9DA-C671-4610-A02B-6FE6223EAFE3}" presName="parentText" presStyleLbl="node1" presStyleIdx="2" presStyleCnt="8">
        <dgm:presLayoutVars>
          <dgm:chMax val="0"/>
          <dgm:bulletEnabled val="1"/>
        </dgm:presLayoutVars>
      </dgm:prSet>
      <dgm:spPr/>
    </dgm:pt>
    <dgm:pt modelId="{7C2B3F01-EEA1-4C99-9BB5-EF94237137D4}" type="pres">
      <dgm:prSet presAssocID="{FB04ED18-B133-4E0B-856B-518D67FE7774}" presName="spacer" presStyleCnt="0"/>
      <dgm:spPr/>
    </dgm:pt>
    <dgm:pt modelId="{6D7D4EEA-2A88-4A51-A671-DAE8569B4F6A}" type="pres">
      <dgm:prSet presAssocID="{9A24AEB2-F244-4E8A-BBC2-72BB884DD1F1}" presName="parentText" presStyleLbl="node1" presStyleIdx="3" presStyleCnt="8">
        <dgm:presLayoutVars>
          <dgm:chMax val="0"/>
          <dgm:bulletEnabled val="1"/>
        </dgm:presLayoutVars>
      </dgm:prSet>
      <dgm:spPr/>
    </dgm:pt>
    <dgm:pt modelId="{BF7AC34E-050E-4D0B-833C-BE471073183C}" type="pres">
      <dgm:prSet presAssocID="{8DA8B304-65C6-493E-899F-2C69F5CF2610}" presName="spacer" presStyleCnt="0"/>
      <dgm:spPr/>
    </dgm:pt>
    <dgm:pt modelId="{F6552B3C-D629-4EB3-A8E4-A1AE1CF8E5B7}" type="pres">
      <dgm:prSet presAssocID="{483158BC-6F2D-44B5-A749-8132849A250B}" presName="parentText" presStyleLbl="node1" presStyleIdx="4" presStyleCnt="8">
        <dgm:presLayoutVars>
          <dgm:chMax val="0"/>
          <dgm:bulletEnabled val="1"/>
        </dgm:presLayoutVars>
      </dgm:prSet>
      <dgm:spPr/>
    </dgm:pt>
    <dgm:pt modelId="{74649AD9-1964-4709-AE74-8D97EF529FCC}" type="pres">
      <dgm:prSet presAssocID="{E83B7B58-05A8-4DC8-9E80-81378F16B427}" presName="spacer" presStyleCnt="0"/>
      <dgm:spPr/>
    </dgm:pt>
    <dgm:pt modelId="{2FC0776F-7BA5-40A3-AA6D-8F1514888EC9}" type="pres">
      <dgm:prSet presAssocID="{13228752-45B2-494D-99A4-3FF501285F35}" presName="parentText" presStyleLbl="node1" presStyleIdx="5" presStyleCnt="8">
        <dgm:presLayoutVars>
          <dgm:chMax val="0"/>
          <dgm:bulletEnabled val="1"/>
        </dgm:presLayoutVars>
      </dgm:prSet>
      <dgm:spPr/>
    </dgm:pt>
    <dgm:pt modelId="{F5D7D3B7-3CBD-464E-B0BA-702AB5D38986}" type="pres">
      <dgm:prSet presAssocID="{EDC0B892-6B77-49F2-A528-5BC245B89730}" presName="spacer" presStyleCnt="0"/>
      <dgm:spPr/>
    </dgm:pt>
    <dgm:pt modelId="{9E5E012C-8AF7-40E7-8378-AC3AAAB2FFB8}" type="pres">
      <dgm:prSet presAssocID="{FB988358-3FCE-4D04-9842-F766BE259F0E}" presName="parentText" presStyleLbl="node1" presStyleIdx="6" presStyleCnt="8">
        <dgm:presLayoutVars>
          <dgm:chMax val="0"/>
          <dgm:bulletEnabled val="1"/>
        </dgm:presLayoutVars>
      </dgm:prSet>
      <dgm:spPr/>
    </dgm:pt>
    <dgm:pt modelId="{37CD4C20-18C9-4A34-A8B2-2D6F94E25006}" type="pres">
      <dgm:prSet presAssocID="{7A53C501-9B6A-433F-BBDD-D538935C6C20}" presName="spacer" presStyleCnt="0"/>
      <dgm:spPr/>
    </dgm:pt>
    <dgm:pt modelId="{84F65BA2-5A34-4390-9B9A-8310D0CAB07F}" type="pres">
      <dgm:prSet presAssocID="{8CA72ECD-2DBC-446B-91D1-36DCF63237A1}" presName="parentText" presStyleLbl="node1" presStyleIdx="7" presStyleCnt="8">
        <dgm:presLayoutVars>
          <dgm:chMax val="0"/>
          <dgm:bulletEnabled val="1"/>
        </dgm:presLayoutVars>
      </dgm:prSet>
      <dgm:spPr/>
    </dgm:pt>
  </dgm:ptLst>
  <dgm:cxnLst>
    <dgm:cxn modelId="{A153B73A-8A25-49FC-B362-5BA7E935C76C}" srcId="{76724E44-8E62-4388-AB07-4B337814B010}" destId="{8CA72ECD-2DBC-446B-91D1-36DCF63237A1}" srcOrd="7" destOrd="0" parTransId="{49EABC4F-70BE-4D73-AA40-68D0E7F380EF}" sibTransId="{C5211EED-6CA2-48DB-9419-43581F5B85C9}"/>
    <dgm:cxn modelId="{15D5A35B-F51F-4C23-9FAA-C7AFC04355E4}" type="presOf" srcId="{13228752-45B2-494D-99A4-3FF501285F35}" destId="{2FC0776F-7BA5-40A3-AA6D-8F1514888EC9}" srcOrd="0" destOrd="0" presId="urn:microsoft.com/office/officeart/2005/8/layout/vList2"/>
    <dgm:cxn modelId="{500A685D-6CB3-433E-AEB6-A8A1C12B9E90}" srcId="{76724E44-8E62-4388-AB07-4B337814B010}" destId="{61863CEA-2B20-4679-8CB1-1BB277AFBA7F}" srcOrd="0" destOrd="0" parTransId="{92617C71-A418-48B7-A22A-37072703ACE7}" sibTransId="{2A121417-93E4-49DA-93E3-393BFC2C0693}"/>
    <dgm:cxn modelId="{6EBCC644-555F-4D03-8A90-CDA93606176D}" srcId="{76724E44-8E62-4388-AB07-4B337814B010}" destId="{9A24AEB2-F244-4E8A-BBC2-72BB884DD1F1}" srcOrd="3" destOrd="0" parTransId="{25AA9BEF-86D8-40C4-8A35-7A288EA730C9}" sibTransId="{8DA8B304-65C6-493E-899F-2C69F5CF2610}"/>
    <dgm:cxn modelId="{1FC20A47-8411-48A6-BA59-4A7D86113277}" type="presOf" srcId="{96336561-8565-40C7-8141-B1B868D77121}" destId="{27E55191-192D-40DB-8E34-71B66A526226}" srcOrd="0" destOrd="0" presId="urn:microsoft.com/office/officeart/2005/8/layout/vList2"/>
    <dgm:cxn modelId="{505E6847-7B84-43E4-B925-A9116974B4D0}" srcId="{76724E44-8E62-4388-AB07-4B337814B010}" destId="{094DE9DA-C671-4610-A02B-6FE6223EAFE3}" srcOrd="2" destOrd="0" parTransId="{EDCD588C-4B8F-4577-AB6D-0F74BBB84BA3}" sibTransId="{FB04ED18-B133-4E0B-856B-518D67FE7774}"/>
    <dgm:cxn modelId="{96E7F068-28D9-4C35-BB07-BE01C0DEF887}" srcId="{76724E44-8E62-4388-AB07-4B337814B010}" destId="{13228752-45B2-494D-99A4-3FF501285F35}" srcOrd="5" destOrd="0" parTransId="{72D68F61-CCB4-4738-B9AE-0BC76E221C30}" sibTransId="{EDC0B892-6B77-49F2-A528-5BC245B89730}"/>
    <dgm:cxn modelId="{6238D64C-A109-4518-8ED1-D2A10B7F06D4}" type="presOf" srcId="{483158BC-6F2D-44B5-A749-8132849A250B}" destId="{F6552B3C-D629-4EB3-A8E4-A1AE1CF8E5B7}" srcOrd="0" destOrd="0" presId="urn:microsoft.com/office/officeart/2005/8/layout/vList2"/>
    <dgm:cxn modelId="{EEB59B84-2CEB-4DCC-AB42-1B9FAD59E0EE}" type="presOf" srcId="{61863CEA-2B20-4679-8CB1-1BB277AFBA7F}" destId="{85E0C33E-C122-4607-B226-718592841CB0}" srcOrd="0" destOrd="0" presId="urn:microsoft.com/office/officeart/2005/8/layout/vList2"/>
    <dgm:cxn modelId="{41E82888-9455-4539-AF64-CB25BF6030F8}" srcId="{76724E44-8E62-4388-AB07-4B337814B010}" destId="{483158BC-6F2D-44B5-A749-8132849A250B}" srcOrd="4" destOrd="0" parTransId="{65185FD5-EF1E-44C8-9529-93AF77B7E769}" sibTransId="{E83B7B58-05A8-4DC8-9E80-81378F16B427}"/>
    <dgm:cxn modelId="{4E5FC88A-B3B7-42DB-BE4B-7C5DAC09DA60}" type="presOf" srcId="{094DE9DA-C671-4610-A02B-6FE6223EAFE3}" destId="{BD3397F3-80A4-4BC9-95CB-C8512A1347DD}" srcOrd="0" destOrd="0" presId="urn:microsoft.com/office/officeart/2005/8/layout/vList2"/>
    <dgm:cxn modelId="{6DDE0B94-DAE5-476C-B885-1D4AE7A1D203}" type="presOf" srcId="{8CA72ECD-2DBC-446B-91D1-36DCF63237A1}" destId="{84F65BA2-5A34-4390-9B9A-8310D0CAB07F}" srcOrd="0" destOrd="0" presId="urn:microsoft.com/office/officeart/2005/8/layout/vList2"/>
    <dgm:cxn modelId="{C82436A1-167E-43F9-BF3E-D0BEDBF66ED7}" type="presOf" srcId="{76724E44-8E62-4388-AB07-4B337814B010}" destId="{1E8929FA-6EE9-456F-BCE7-60A49ACDAB3C}" srcOrd="0" destOrd="0" presId="urn:microsoft.com/office/officeart/2005/8/layout/vList2"/>
    <dgm:cxn modelId="{2DCB60C2-BF2A-4D78-B295-9CB1B9DCE363}" type="presOf" srcId="{FB988358-3FCE-4D04-9842-F766BE259F0E}" destId="{9E5E012C-8AF7-40E7-8378-AC3AAAB2FFB8}" srcOrd="0" destOrd="0" presId="urn:microsoft.com/office/officeart/2005/8/layout/vList2"/>
    <dgm:cxn modelId="{48B838CB-31A5-4267-A264-49B1B4D8A2CC}" srcId="{76724E44-8E62-4388-AB07-4B337814B010}" destId="{96336561-8565-40C7-8141-B1B868D77121}" srcOrd="1" destOrd="0" parTransId="{EBEE7703-A2F3-46C3-B5B2-071CE7B740CF}" sibTransId="{0CEF75D1-6852-462B-95C4-848D28204F24}"/>
    <dgm:cxn modelId="{D5DF40CC-0C94-43B8-A4FC-3D3B72CA6249}" type="presOf" srcId="{9A24AEB2-F244-4E8A-BBC2-72BB884DD1F1}" destId="{6D7D4EEA-2A88-4A51-A671-DAE8569B4F6A}" srcOrd="0" destOrd="0" presId="urn:microsoft.com/office/officeart/2005/8/layout/vList2"/>
    <dgm:cxn modelId="{C01428CD-F4AA-4D1A-A4DF-4545C2556B77}" srcId="{76724E44-8E62-4388-AB07-4B337814B010}" destId="{FB988358-3FCE-4D04-9842-F766BE259F0E}" srcOrd="6" destOrd="0" parTransId="{69AF34FF-6776-4F65-8E63-843978C6DF48}" sibTransId="{7A53C501-9B6A-433F-BBDD-D538935C6C20}"/>
    <dgm:cxn modelId="{EEFDE4A7-68D7-41E8-9B35-BC5CFA4AAB53}" type="presParOf" srcId="{1E8929FA-6EE9-456F-BCE7-60A49ACDAB3C}" destId="{85E0C33E-C122-4607-B226-718592841CB0}" srcOrd="0" destOrd="0" presId="urn:microsoft.com/office/officeart/2005/8/layout/vList2"/>
    <dgm:cxn modelId="{244448BB-888E-426F-BC76-1ABDF03D3401}" type="presParOf" srcId="{1E8929FA-6EE9-456F-BCE7-60A49ACDAB3C}" destId="{66033FBC-CD0A-4916-9948-B14617471DF8}" srcOrd="1" destOrd="0" presId="urn:microsoft.com/office/officeart/2005/8/layout/vList2"/>
    <dgm:cxn modelId="{0C5AA40B-BBD0-48B2-B62A-A454C73B7B93}" type="presParOf" srcId="{1E8929FA-6EE9-456F-BCE7-60A49ACDAB3C}" destId="{27E55191-192D-40DB-8E34-71B66A526226}" srcOrd="2" destOrd="0" presId="urn:microsoft.com/office/officeart/2005/8/layout/vList2"/>
    <dgm:cxn modelId="{0BB16B9B-EB92-4250-BA74-18D72A8DF3F2}" type="presParOf" srcId="{1E8929FA-6EE9-456F-BCE7-60A49ACDAB3C}" destId="{606AFAC3-4682-4FF6-8B56-9B857D63CC32}" srcOrd="3" destOrd="0" presId="urn:microsoft.com/office/officeart/2005/8/layout/vList2"/>
    <dgm:cxn modelId="{CCDBA18C-AD6A-460F-A209-90031328577F}" type="presParOf" srcId="{1E8929FA-6EE9-456F-BCE7-60A49ACDAB3C}" destId="{BD3397F3-80A4-4BC9-95CB-C8512A1347DD}" srcOrd="4" destOrd="0" presId="urn:microsoft.com/office/officeart/2005/8/layout/vList2"/>
    <dgm:cxn modelId="{6058A66A-7853-48C1-84AF-A5664EFADFD0}" type="presParOf" srcId="{1E8929FA-6EE9-456F-BCE7-60A49ACDAB3C}" destId="{7C2B3F01-EEA1-4C99-9BB5-EF94237137D4}" srcOrd="5" destOrd="0" presId="urn:microsoft.com/office/officeart/2005/8/layout/vList2"/>
    <dgm:cxn modelId="{10E9B6C9-568F-4FB3-AAF2-901D15DD4799}" type="presParOf" srcId="{1E8929FA-6EE9-456F-BCE7-60A49ACDAB3C}" destId="{6D7D4EEA-2A88-4A51-A671-DAE8569B4F6A}" srcOrd="6" destOrd="0" presId="urn:microsoft.com/office/officeart/2005/8/layout/vList2"/>
    <dgm:cxn modelId="{9DFA411A-6B20-43AA-9C53-657213119FB6}" type="presParOf" srcId="{1E8929FA-6EE9-456F-BCE7-60A49ACDAB3C}" destId="{BF7AC34E-050E-4D0B-833C-BE471073183C}" srcOrd="7" destOrd="0" presId="urn:microsoft.com/office/officeart/2005/8/layout/vList2"/>
    <dgm:cxn modelId="{3E98F7CB-0340-4BEA-9E3C-1BD8BD71DCDB}" type="presParOf" srcId="{1E8929FA-6EE9-456F-BCE7-60A49ACDAB3C}" destId="{F6552B3C-D629-4EB3-A8E4-A1AE1CF8E5B7}" srcOrd="8" destOrd="0" presId="urn:microsoft.com/office/officeart/2005/8/layout/vList2"/>
    <dgm:cxn modelId="{652CDAB0-BB20-4F7C-83C6-4D9A1B2287A8}" type="presParOf" srcId="{1E8929FA-6EE9-456F-BCE7-60A49ACDAB3C}" destId="{74649AD9-1964-4709-AE74-8D97EF529FCC}" srcOrd="9" destOrd="0" presId="urn:microsoft.com/office/officeart/2005/8/layout/vList2"/>
    <dgm:cxn modelId="{25EBBE7B-02A1-4B01-97DF-6C90AF871666}" type="presParOf" srcId="{1E8929FA-6EE9-456F-BCE7-60A49ACDAB3C}" destId="{2FC0776F-7BA5-40A3-AA6D-8F1514888EC9}" srcOrd="10" destOrd="0" presId="urn:microsoft.com/office/officeart/2005/8/layout/vList2"/>
    <dgm:cxn modelId="{5F49E0D5-6DDB-4E4E-8E36-CB578187D9CA}" type="presParOf" srcId="{1E8929FA-6EE9-456F-BCE7-60A49ACDAB3C}" destId="{F5D7D3B7-3CBD-464E-B0BA-702AB5D38986}" srcOrd="11" destOrd="0" presId="urn:microsoft.com/office/officeart/2005/8/layout/vList2"/>
    <dgm:cxn modelId="{1B73A07C-16D6-4526-8CAB-1F78101F1E3D}" type="presParOf" srcId="{1E8929FA-6EE9-456F-BCE7-60A49ACDAB3C}" destId="{9E5E012C-8AF7-40E7-8378-AC3AAAB2FFB8}" srcOrd="12" destOrd="0" presId="urn:microsoft.com/office/officeart/2005/8/layout/vList2"/>
    <dgm:cxn modelId="{B4C3D092-4415-49B3-96B6-2B332215672E}" type="presParOf" srcId="{1E8929FA-6EE9-456F-BCE7-60A49ACDAB3C}" destId="{37CD4C20-18C9-4A34-A8B2-2D6F94E25006}" srcOrd="13" destOrd="0" presId="urn:microsoft.com/office/officeart/2005/8/layout/vList2"/>
    <dgm:cxn modelId="{01374BD2-3EAF-4878-A1D8-23528FA221A4}" type="presParOf" srcId="{1E8929FA-6EE9-456F-BCE7-60A49ACDAB3C}" destId="{84F65BA2-5A34-4390-9B9A-8310D0CAB07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6CE0B-6F92-4881-8633-CEB8C86370BB}"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65121D0-CD4A-4E2E-B40F-C56A3D674A6D}">
      <dgm:prSet/>
      <dgm:spPr/>
      <dgm:t>
        <a:bodyPr/>
        <a:lstStyle/>
        <a:p>
          <a:pPr>
            <a:lnSpc>
              <a:spcPct val="100000"/>
            </a:lnSpc>
            <a:defRPr cap="all"/>
          </a:pPr>
          <a:r>
            <a:rPr lang="en-US" cap="none">
              <a:latin typeface="Times New Roman" panose="02020603050405020304" pitchFamily="18" charset="0"/>
              <a:cs typeface="Times New Roman" panose="02020603050405020304" pitchFamily="18" charset="0"/>
            </a:rPr>
            <a:t>Here patient needs an auto call system, because of that they can contact hospital properly</a:t>
          </a:r>
        </a:p>
      </dgm:t>
    </dgm:pt>
    <dgm:pt modelId="{B43EC5EA-5D5D-40DF-A8AA-D85B141F2135}" type="parTrans" cxnId="{6C265310-0AF9-4BF5-AD41-D09E3CC20115}">
      <dgm:prSet/>
      <dgm:spPr/>
      <dgm:t>
        <a:bodyPr/>
        <a:lstStyle/>
        <a:p>
          <a:endParaRPr lang="en-US"/>
        </a:p>
      </dgm:t>
    </dgm:pt>
    <dgm:pt modelId="{EDCB4E9F-13C1-4A1F-844F-F1F23124A066}" type="sibTrans" cxnId="{6C265310-0AF9-4BF5-AD41-D09E3CC20115}">
      <dgm:prSet/>
      <dgm:spPr/>
      <dgm:t>
        <a:bodyPr/>
        <a:lstStyle/>
        <a:p>
          <a:endParaRPr lang="en-US"/>
        </a:p>
      </dgm:t>
    </dgm:pt>
    <dgm:pt modelId="{E038BAE4-D82B-4F89-852E-C4B4C4CF260F}">
      <dgm:prSet/>
      <dgm:spPr/>
      <dgm:t>
        <a:bodyPr/>
        <a:lstStyle/>
        <a:p>
          <a:pPr algn="ctr">
            <a:lnSpc>
              <a:spcPct val="100000"/>
            </a:lnSpc>
            <a:defRPr cap="all"/>
          </a:pPr>
          <a:r>
            <a:rPr lang="en-US" cap="none">
              <a:latin typeface="Times New Roman" panose="02020603050405020304" pitchFamily="18" charset="0"/>
              <a:cs typeface="Times New Roman" panose="02020603050405020304" pitchFamily="18" charset="0"/>
            </a:rPr>
            <a:t>To build the auto call system we can develop a patient care or web base portal by which patient can contact hospital properly</a:t>
          </a:r>
        </a:p>
      </dgm:t>
    </dgm:pt>
    <dgm:pt modelId="{91364E75-87DA-42A8-8A69-DAABB4E2E1BC}" type="parTrans" cxnId="{26AB7739-972E-45A1-B775-0FD974DDBA28}">
      <dgm:prSet/>
      <dgm:spPr/>
      <dgm:t>
        <a:bodyPr/>
        <a:lstStyle/>
        <a:p>
          <a:endParaRPr lang="en-US"/>
        </a:p>
      </dgm:t>
    </dgm:pt>
    <dgm:pt modelId="{318BD4F3-A2F9-4ED0-85BF-0E9EE9E2C700}" type="sibTrans" cxnId="{26AB7739-972E-45A1-B775-0FD974DDBA28}">
      <dgm:prSet/>
      <dgm:spPr/>
      <dgm:t>
        <a:bodyPr/>
        <a:lstStyle/>
        <a:p>
          <a:endParaRPr lang="en-US"/>
        </a:p>
      </dgm:t>
    </dgm:pt>
    <dgm:pt modelId="{FEA688DD-621D-4FF5-A242-800D7CBEFF41}">
      <dgm:prSet/>
      <dgm:spPr/>
      <dgm:t>
        <a:bodyPr/>
        <a:lstStyle/>
        <a:p>
          <a:pPr>
            <a:lnSpc>
              <a:spcPct val="100000"/>
            </a:lnSpc>
            <a:defRPr cap="all"/>
          </a:pPr>
          <a:r>
            <a:rPr lang="en-US" cap="none">
              <a:latin typeface="Times New Roman" panose="02020603050405020304" pitchFamily="18" charset="0"/>
              <a:cs typeface="Times New Roman" panose="02020603050405020304" pitchFamily="18" charset="0"/>
            </a:rPr>
            <a:t>We can use medical service portal by using that a patient can take an appointment or cancel the appointment timely</a:t>
          </a:r>
        </a:p>
      </dgm:t>
    </dgm:pt>
    <dgm:pt modelId="{414D8257-64E2-41B6-81E4-0B766DABF49D}" type="parTrans" cxnId="{D88CCAF9-5447-4E51-9745-56EFA4390AB7}">
      <dgm:prSet/>
      <dgm:spPr/>
      <dgm:t>
        <a:bodyPr/>
        <a:lstStyle/>
        <a:p>
          <a:endParaRPr lang="en-US"/>
        </a:p>
      </dgm:t>
    </dgm:pt>
    <dgm:pt modelId="{DB14DAB1-3C0E-42AD-9650-5F5A6C7498F6}" type="sibTrans" cxnId="{D88CCAF9-5447-4E51-9745-56EFA4390AB7}">
      <dgm:prSet/>
      <dgm:spPr/>
      <dgm:t>
        <a:bodyPr/>
        <a:lstStyle/>
        <a:p>
          <a:endParaRPr lang="en-US"/>
        </a:p>
      </dgm:t>
    </dgm:pt>
    <dgm:pt modelId="{38E96AEA-FDBB-4468-BAEA-B520F3BCDB17}" type="pres">
      <dgm:prSet presAssocID="{98C6CE0B-6F92-4881-8633-CEB8C86370BB}" presName="root" presStyleCnt="0">
        <dgm:presLayoutVars>
          <dgm:dir/>
          <dgm:resizeHandles val="exact"/>
        </dgm:presLayoutVars>
      </dgm:prSet>
      <dgm:spPr/>
    </dgm:pt>
    <dgm:pt modelId="{4796D7F0-02CA-4D6B-B897-60B06579E197}" type="pres">
      <dgm:prSet presAssocID="{865121D0-CD4A-4E2E-B40F-C56A3D674A6D}" presName="compNode" presStyleCnt="0"/>
      <dgm:spPr/>
    </dgm:pt>
    <dgm:pt modelId="{7D65593E-5AF0-47B2-BFC2-E90999EE09FD}" type="pres">
      <dgm:prSet presAssocID="{865121D0-CD4A-4E2E-B40F-C56A3D674A6D}" presName="iconBgRect" presStyleLbl="bgShp" presStyleIdx="0" presStyleCnt="3"/>
      <dgm:spPr/>
    </dgm:pt>
    <dgm:pt modelId="{670D4C27-AB24-41EA-87E1-DCCB48B2D4EF}" type="pres">
      <dgm:prSet presAssocID="{865121D0-CD4A-4E2E-B40F-C56A3D674A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mbulance"/>
        </a:ext>
      </dgm:extLst>
    </dgm:pt>
    <dgm:pt modelId="{BA5B79B7-8B82-41D4-864C-9A2024E5071F}" type="pres">
      <dgm:prSet presAssocID="{865121D0-CD4A-4E2E-B40F-C56A3D674A6D}" presName="spaceRect" presStyleCnt="0"/>
      <dgm:spPr/>
    </dgm:pt>
    <dgm:pt modelId="{E5C01561-DEC8-4610-8E38-8975083975BD}" type="pres">
      <dgm:prSet presAssocID="{865121D0-CD4A-4E2E-B40F-C56A3D674A6D}" presName="textRect" presStyleLbl="revTx" presStyleIdx="0" presStyleCnt="3">
        <dgm:presLayoutVars>
          <dgm:chMax val="1"/>
          <dgm:chPref val="1"/>
        </dgm:presLayoutVars>
      </dgm:prSet>
      <dgm:spPr/>
    </dgm:pt>
    <dgm:pt modelId="{D0B5F2D4-A621-4D4D-9D1A-14E6BE9471F1}" type="pres">
      <dgm:prSet presAssocID="{EDCB4E9F-13C1-4A1F-844F-F1F23124A066}" presName="sibTrans" presStyleCnt="0"/>
      <dgm:spPr/>
    </dgm:pt>
    <dgm:pt modelId="{BE0F4460-5216-413D-BE19-E1245F305C28}" type="pres">
      <dgm:prSet presAssocID="{E038BAE4-D82B-4F89-852E-C4B4C4CF260F}" presName="compNode" presStyleCnt="0"/>
      <dgm:spPr/>
    </dgm:pt>
    <dgm:pt modelId="{85E7719F-EA79-49DE-88A6-8334E0BC4D09}" type="pres">
      <dgm:prSet presAssocID="{E038BAE4-D82B-4F89-852E-C4B4C4CF260F}" presName="iconBgRect" presStyleLbl="bgShp" presStyleIdx="1" presStyleCnt="3"/>
      <dgm:spPr/>
    </dgm:pt>
    <dgm:pt modelId="{8D5C8A54-397F-4BB9-BC07-059EE1DB6D04}" type="pres">
      <dgm:prSet presAssocID="{E038BAE4-D82B-4F89-852E-C4B4C4CF26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04F814E3-B86C-49BD-A31E-F06F60DE1395}" type="pres">
      <dgm:prSet presAssocID="{E038BAE4-D82B-4F89-852E-C4B4C4CF260F}" presName="spaceRect" presStyleCnt="0"/>
      <dgm:spPr/>
    </dgm:pt>
    <dgm:pt modelId="{200A254B-CD07-4EAE-B202-EC9ED74FA237}" type="pres">
      <dgm:prSet presAssocID="{E038BAE4-D82B-4F89-852E-C4B4C4CF260F}" presName="textRect" presStyleLbl="revTx" presStyleIdx="1" presStyleCnt="3">
        <dgm:presLayoutVars>
          <dgm:chMax val="1"/>
          <dgm:chPref val="1"/>
        </dgm:presLayoutVars>
      </dgm:prSet>
      <dgm:spPr/>
    </dgm:pt>
    <dgm:pt modelId="{BFA0DFC2-854B-4456-A805-B92F9B180528}" type="pres">
      <dgm:prSet presAssocID="{318BD4F3-A2F9-4ED0-85BF-0E9EE9E2C700}" presName="sibTrans" presStyleCnt="0"/>
      <dgm:spPr/>
    </dgm:pt>
    <dgm:pt modelId="{F8DE5099-B9F0-4FBB-9789-0341F804D9FC}" type="pres">
      <dgm:prSet presAssocID="{FEA688DD-621D-4FF5-A242-800D7CBEFF41}" presName="compNode" presStyleCnt="0"/>
      <dgm:spPr/>
    </dgm:pt>
    <dgm:pt modelId="{11C040E5-968C-408C-B26F-69BF58079A5D}" type="pres">
      <dgm:prSet presAssocID="{FEA688DD-621D-4FF5-A242-800D7CBEFF41}" presName="iconBgRect" presStyleLbl="bgShp" presStyleIdx="2" presStyleCnt="3"/>
      <dgm:spPr/>
    </dgm:pt>
    <dgm:pt modelId="{D28EB45F-B351-48E8-8571-2B1D8930094E}" type="pres">
      <dgm:prSet presAssocID="{FEA688DD-621D-4FF5-A242-800D7CBEFF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86EC6421-91D1-40C3-A744-D1DC26A52E0B}" type="pres">
      <dgm:prSet presAssocID="{FEA688DD-621D-4FF5-A242-800D7CBEFF41}" presName="spaceRect" presStyleCnt="0"/>
      <dgm:spPr/>
    </dgm:pt>
    <dgm:pt modelId="{0664D0E0-1AF8-4461-B171-EC829C546031}" type="pres">
      <dgm:prSet presAssocID="{FEA688DD-621D-4FF5-A242-800D7CBEFF41}" presName="textRect" presStyleLbl="revTx" presStyleIdx="2" presStyleCnt="3">
        <dgm:presLayoutVars>
          <dgm:chMax val="1"/>
          <dgm:chPref val="1"/>
        </dgm:presLayoutVars>
      </dgm:prSet>
      <dgm:spPr/>
    </dgm:pt>
  </dgm:ptLst>
  <dgm:cxnLst>
    <dgm:cxn modelId="{97335E04-EDD6-4324-961C-6A392CFC8024}" type="presOf" srcId="{98C6CE0B-6F92-4881-8633-CEB8C86370BB}" destId="{38E96AEA-FDBB-4468-BAEA-B520F3BCDB17}" srcOrd="0" destOrd="0" presId="urn:microsoft.com/office/officeart/2018/5/layout/IconCircleLabelList"/>
    <dgm:cxn modelId="{6C265310-0AF9-4BF5-AD41-D09E3CC20115}" srcId="{98C6CE0B-6F92-4881-8633-CEB8C86370BB}" destId="{865121D0-CD4A-4E2E-B40F-C56A3D674A6D}" srcOrd="0" destOrd="0" parTransId="{B43EC5EA-5D5D-40DF-A8AA-D85B141F2135}" sibTransId="{EDCB4E9F-13C1-4A1F-844F-F1F23124A066}"/>
    <dgm:cxn modelId="{26AB7739-972E-45A1-B775-0FD974DDBA28}" srcId="{98C6CE0B-6F92-4881-8633-CEB8C86370BB}" destId="{E038BAE4-D82B-4F89-852E-C4B4C4CF260F}" srcOrd="1" destOrd="0" parTransId="{91364E75-87DA-42A8-8A69-DAABB4E2E1BC}" sibTransId="{318BD4F3-A2F9-4ED0-85BF-0E9EE9E2C700}"/>
    <dgm:cxn modelId="{2D092B53-3E2A-4E6A-8D51-06F565A597D4}" type="presOf" srcId="{FEA688DD-621D-4FF5-A242-800D7CBEFF41}" destId="{0664D0E0-1AF8-4461-B171-EC829C546031}" srcOrd="0" destOrd="0" presId="urn:microsoft.com/office/officeart/2018/5/layout/IconCircleLabelList"/>
    <dgm:cxn modelId="{F3AB8790-AEDA-48DE-9B01-2906F1111DC8}" type="presOf" srcId="{E038BAE4-D82B-4F89-852E-C4B4C4CF260F}" destId="{200A254B-CD07-4EAE-B202-EC9ED74FA237}" srcOrd="0" destOrd="0" presId="urn:microsoft.com/office/officeart/2018/5/layout/IconCircleLabelList"/>
    <dgm:cxn modelId="{D88CCAF9-5447-4E51-9745-56EFA4390AB7}" srcId="{98C6CE0B-6F92-4881-8633-CEB8C86370BB}" destId="{FEA688DD-621D-4FF5-A242-800D7CBEFF41}" srcOrd="2" destOrd="0" parTransId="{414D8257-64E2-41B6-81E4-0B766DABF49D}" sibTransId="{DB14DAB1-3C0E-42AD-9650-5F5A6C7498F6}"/>
    <dgm:cxn modelId="{6F7E3FFF-A1C7-4D0E-AEDF-ADC113ACDAA1}" type="presOf" srcId="{865121D0-CD4A-4E2E-B40F-C56A3D674A6D}" destId="{E5C01561-DEC8-4610-8E38-8975083975BD}" srcOrd="0" destOrd="0" presId="urn:microsoft.com/office/officeart/2018/5/layout/IconCircleLabelList"/>
    <dgm:cxn modelId="{3DF9BADB-C814-4E47-A5CD-4394D483E14A}" type="presParOf" srcId="{38E96AEA-FDBB-4468-BAEA-B520F3BCDB17}" destId="{4796D7F0-02CA-4D6B-B897-60B06579E197}" srcOrd="0" destOrd="0" presId="urn:microsoft.com/office/officeart/2018/5/layout/IconCircleLabelList"/>
    <dgm:cxn modelId="{21F9FFD9-609B-4B92-8605-C272D50A1163}" type="presParOf" srcId="{4796D7F0-02CA-4D6B-B897-60B06579E197}" destId="{7D65593E-5AF0-47B2-BFC2-E90999EE09FD}" srcOrd="0" destOrd="0" presId="urn:microsoft.com/office/officeart/2018/5/layout/IconCircleLabelList"/>
    <dgm:cxn modelId="{E5929FB6-BF6D-421C-9B5B-D17472842785}" type="presParOf" srcId="{4796D7F0-02CA-4D6B-B897-60B06579E197}" destId="{670D4C27-AB24-41EA-87E1-DCCB48B2D4EF}" srcOrd="1" destOrd="0" presId="urn:microsoft.com/office/officeart/2018/5/layout/IconCircleLabelList"/>
    <dgm:cxn modelId="{73BBB7C4-063B-4374-869D-54EAECD22025}" type="presParOf" srcId="{4796D7F0-02CA-4D6B-B897-60B06579E197}" destId="{BA5B79B7-8B82-41D4-864C-9A2024E5071F}" srcOrd="2" destOrd="0" presId="urn:microsoft.com/office/officeart/2018/5/layout/IconCircleLabelList"/>
    <dgm:cxn modelId="{59D960FF-857F-4965-BCE6-16360EEC1334}" type="presParOf" srcId="{4796D7F0-02CA-4D6B-B897-60B06579E197}" destId="{E5C01561-DEC8-4610-8E38-8975083975BD}" srcOrd="3" destOrd="0" presId="urn:microsoft.com/office/officeart/2018/5/layout/IconCircleLabelList"/>
    <dgm:cxn modelId="{A811A83F-9745-4E70-9704-CEC1A3885252}" type="presParOf" srcId="{38E96AEA-FDBB-4468-BAEA-B520F3BCDB17}" destId="{D0B5F2D4-A621-4D4D-9D1A-14E6BE9471F1}" srcOrd="1" destOrd="0" presId="urn:microsoft.com/office/officeart/2018/5/layout/IconCircleLabelList"/>
    <dgm:cxn modelId="{293C5A67-826E-4AF6-9142-2A5AFBA6CC79}" type="presParOf" srcId="{38E96AEA-FDBB-4468-BAEA-B520F3BCDB17}" destId="{BE0F4460-5216-413D-BE19-E1245F305C28}" srcOrd="2" destOrd="0" presId="urn:microsoft.com/office/officeart/2018/5/layout/IconCircleLabelList"/>
    <dgm:cxn modelId="{716DD665-98F6-4676-B470-AAB6F96A43EC}" type="presParOf" srcId="{BE0F4460-5216-413D-BE19-E1245F305C28}" destId="{85E7719F-EA79-49DE-88A6-8334E0BC4D09}" srcOrd="0" destOrd="0" presId="urn:microsoft.com/office/officeart/2018/5/layout/IconCircleLabelList"/>
    <dgm:cxn modelId="{F7754D22-624C-40F1-9F85-EC2EE1961A1F}" type="presParOf" srcId="{BE0F4460-5216-413D-BE19-E1245F305C28}" destId="{8D5C8A54-397F-4BB9-BC07-059EE1DB6D04}" srcOrd="1" destOrd="0" presId="urn:microsoft.com/office/officeart/2018/5/layout/IconCircleLabelList"/>
    <dgm:cxn modelId="{8CDBA932-3F89-4447-A9D6-C6EEC472D638}" type="presParOf" srcId="{BE0F4460-5216-413D-BE19-E1245F305C28}" destId="{04F814E3-B86C-49BD-A31E-F06F60DE1395}" srcOrd="2" destOrd="0" presId="urn:microsoft.com/office/officeart/2018/5/layout/IconCircleLabelList"/>
    <dgm:cxn modelId="{C32B8D73-9D84-46BF-B2B3-3B36FD62469D}" type="presParOf" srcId="{BE0F4460-5216-413D-BE19-E1245F305C28}" destId="{200A254B-CD07-4EAE-B202-EC9ED74FA237}" srcOrd="3" destOrd="0" presId="urn:microsoft.com/office/officeart/2018/5/layout/IconCircleLabelList"/>
    <dgm:cxn modelId="{F9783460-E93C-4245-B8C9-D92D145A007C}" type="presParOf" srcId="{38E96AEA-FDBB-4468-BAEA-B520F3BCDB17}" destId="{BFA0DFC2-854B-4456-A805-B92F9B180528}" srcOrd="3" destOrd="0" presId="urn:microsoft.com/office/officeart/2018/5/layout/IconCircleLabelList"/>
    <dgm:cxn modelId="{B5E83714-E0AE-4B5F-B515-0F77676AB16A}" type="presParOf" srcId="{38E96AEA-FDBB-4468-BAEA-B520F3BCDB17}" destId="{F8DE5099-B9F0-4FBB-9789-0341F804D9FC}" srcOrd="4" destOrd="0" presId="urn:microsoft.com/office/officeart/2018/5/layout/IconCircleLabelList"/>
    <dgm:cxn modelId="{ABECE2D2-2D04-4C6F-8088-AF96BE23CCCE}" type="presParOf" srcId="{F8DE5099-B9F0-4FBB-9789-0341F804D9FC}" destId="{11C040E5-968C-408C-B26F-69BF58079A5D}" srcOrd="0" destOrd="0" presId="urn:microsoft.com/office/officeart/2018/5/layout/IconCircleLabelList"/>
    <dgm:cxn modelId="{479C7FB1-BCB3-41E6-B062-352E54C57A70}" type="presParOf" srcId="{F8DE5099-B9F0-4FBB-9789-0341F804D9FC}" destId="{D28EB45F-B351-48E8-8571-2B1D8930094E}" srcOrd="1" destOrd="0" presId="urn:microsoft.com/office/officeart/2018/5/layout/IconCircleLabelList"/>
    <dgm:cxn modelId="{F4B5D30D-CD8E-46B8-AD45-11164DF50FDE}" type="presParOf" srcId="{F8DE5099-B9F0-4FBB-9789-0341F804D9FC}" destId="{86EC6421-91D1-40C3-A744-D1DC26A52E0B}" srcOrd="2" destOrd="0" presId="urn:microsoft.com/office/officeart/2018/5/layout/IconCircleLabelList"/>
    <dgm:cxn modelId="{829BC1D8-9904-4D8D-9E5C-67134CD2168F}" type="presParOf" srcId="{F8DE5099-B9F0-4FBB-9789-0341F804D9FC}" destId="{0664D0E0-1AF8-4461-B171-EC829C54603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0C33E-C122-4607-B226-718592841CB0}">
      <dsp:nvSpPr>
        <dsp:cNvPr id="0" name=""/>
        <dsp:cNvSpPr/>
      </dsp:nvSpPr>
      <dsp:spPr>
        <a:xfrm>
          <a:off x="0" y="8164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Introduction</a:t>
          </a:r>
        </a:p>
      </dsp:txBody>
      <dsp:txXfrm>
        <a:off x="26387" y="108031"/>
        <a:ext cx="11086934" cy="487766"/>
      </dsp:txXfrm>
    </dsp:sp>
    <dsp:sp modelId="{27E55191-192D-40DB-8E34-71B66A526226}">
      <dsp:nvSpPr>
        <dsp:cNvPr id="0" name=""/>
        <dsp:cNvSpPr/>
      </dsp:nvSpPr>
      <dsp:spPr>
        <a:xfrm>
          <a:off x="0" y="68266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Problem statement</a:t>
          </a:r>
        </a:p>
      </dsp:txBody>
      <dsp:txXfrm>
        <a:off x="26387" y="709051"/>
        <a:ext cx="11086934" cy="487766"/>
      </dsp:txXfrm>
    </dsp:sp>
    <dsp:sp modelId="{BD3397F3-80A4-4BC9-95CB-C8512A1347DD}">
      <dsp:nvSpPr>
        <dsp:cNvPr id="0" name=""/>
        <dsp:cNvSpPr/>
      </dsp:nvSpPr>
      <dsp:spPr>
        <a:xfrm>
          <a:off x="0" y="128368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Propose solution</a:t>
          </a:r>
        </a:p>
      </dsp:txBody>
      <dsp:txXfrm>
        <a:off x="26387" y="1310071"/>
        <a:ext cx="11086934" cy="487766"/>
      </dsp:txXfrm>
    </dsp:sp>
    <dsp:sp modelId="{6D7D4EEA-2A88-4A51-A671-DAE8569B4F6A}">
      <dsp:nvSpPr>
        <dsp:cNvPr id="0" name=""/>
        <dsp:cNvSpPr/>
      </dsp:nvSpPr>
      <dsp:spPr>
        <a:xfrm>
          <a:off x="0" y="188470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Requirements</a:t>
          </a:r>
        </a:p>
      </dsp:txBody>
      <dsp:txXfrm>
        <a:off x="26387" y="1911091"/>
        <a:ext cx="11086934" cy="487766"/>
      </dsp:txXfrm>
    </dsp:sp>
    <dsp:sp modelId="{F6552B3C-D629-4EB3-A8E4-A1AE1CF8E5B7}">
      <dsp:nvSpPr>
        <dsp:cNvPr id="0" name=""/>
        <dsp:cNvSpPr/>
      </dsp:nvSpPr>
      <dsp:spPr>
        <a:xfrm>
          <a:off x="0" y="248572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Product vision and scope</a:t>
          </a:r>
        </a:p>
      </dsp:txBody>
      <dsp:txXfrm>
        <a:off x="26387" y="2512111"/>
        <a:ext cx="11086934" cy="487766"/>
      </dsp:txXfrm>
    </dsp:sp>
    <dsp:sp modelId="{2FC0776F-7BA5-40A3-AA6D-8F1514888EC9}">
      <dsp:nvSpPr>
        <dsp:cNvPr id="0" name=""/>
        <dsp:cNvSpPr/>
      </dsp:nvSpPr>
      <dsp:spPr>
        <a:xfrm>
          <a:off x="0" y="3086744"/>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Context and use case diagram</a:t>
          </a:r>
        </a:p>
      </dsp:txBody>
      <dsp:txXfrm>
        <a:off x="26387" y="3113131"/>
        <a:ext cx="11086934" cy="487766"/>
      </dsp:txXfrm>
    </dsp:sp>
    <dsp:sp modelId="{9E5E012C-8AF7-40E7-8378-AC3AAAB2FFB8}">
      <dsp:nvSpPr>
        <dsp:cNvPr id="0" name=""/>
        <dsp:cNvSpPr/>
      </dsp:nvSpPr>
      <dsp:spPr>
        <a:xfrm>
          <a:off x="0" y="3687765"/>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Segoe UI"/>
            </a:rPr>
            <a:t>Constraints</a:t>
          </a:r>
        </a:p>
      </dsp:txBody>
      <dsp:txXfrm>
        <a:off x="26387" y="3714152"/>
        <a:ext cx="11086934" cy="487766"/>
      </dsp:txXfrm>
    </dsp:sp>
    <dsp:sp modelId="{84F65BA2-5A34-4390-9B9A-8310D0CAB07F}">
      <dsp:nvSpPr>
        <dsp:cNvPr id="0" name=""/>
        <dsp:cNvSpPr/>
      </dsp:nvSpPr>
      <dsp:spPr>
        <a:xfrm>
          <a:off x="0" y="4288785"/>
          <a:ext cx="11139708" cy="5405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Conclusion</a:t>
          </a:r>
        </a:p>
      </dsp:txBody>
      <dsp:txXfrm>
        <a:off x="26387" y="4315172"/>
        <a:ext cx="11086934" cy="487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5593E-5AF0-47B2-BFC2-E90999EE09FD}">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D4C27-AB24-41EA-87E1-DCCB48B2D4EF}">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01561-DEC8-4610-8E38-8975083975B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a:latin typeface="Times New Roman" panose="02020603050405020304" pitchFamily="18" charset="0"/>
              <a:cs typeface="Times New Roman" panose="02020603050405020304" pitchFamily="18" charset="0"/>
            </a:rPr>
            <a:t>Here patient needs an auto call system, because of that they can contact hospital properly</a:t>
          </a:r>
        </a:p>
      </dsp:txBody>
      <dsp:txXfrm>
        <a:off x="75768" y="3053169"/>
        <a:ext cx="3093750" cy="720000"/>
      </dsp:txXfrm>
    </dsp:sp>
    <dsp:sp modelId="{85E7719F-EA79-49DE-88A6-8334E0BC4D09}">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C8A54-397F-4BB9-BC07-059EE1DB6D0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A254B-CD07-4EAE-B202-EC9ED74FA237}">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a:latin typeface="Times New Roman" panose="02020603050405020304" pitchFamily="18" charset="0"/>
              <a:cs typeface="Times New Roman" panose="02020603050405020304" pitchFamily="18" charset="0"/>
            </a:rPr>
            <a:t>To build the auto call system we can develop a patient care or web base portal by which patient can contact hospital properly</a:t>
          </a:r>
        </a:p>
      </dsp:txBody>
      <dsp:txXfrm>
        <a:off x="3710925" y="3053169"/>
        <a:ext cx="3093750" cy="720000"/>
      </dsp:txXfrm>
    </dsp:sp>
    <dsp:sp modelId="{11C040E5-968C-408C-B26F-69BF58079A5D}">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EB45F-B351-48E8-8571-2B1D8930094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4D0E0-1AF8-4461-B171-EC829C546031}">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a:latin typeface="Times New Roman" panose="02020603050405020304" pitchFamily="18" charset="0"/>
              <a:cs typeface="Times New Roman" panose="02020603050405020304" pitchFamily="18" charset="0"/>
            </a:rPr>
            <a:t>We can use medical service portal by using that a patient can take an appointment or cancel the appointment timely</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33127-5A4D-469F-BFC4-FB58BD6D022D}"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D8004-CB3F-4ED5-9854-1D689538588D}" type="slidenum">
              <a:rPr lang="en-US" smtClean="0"/>
              <a:t>‹#›</a:t>
            </a:fld>
            <a:endParaRPr lang="en-US"/>
          </a:p>
        </p:txBody>
      </p:sp>
    </p:spTree>
    <p:extLst>
      <p:ext uri="{BB962C8B-B14F-4D97-AF65-F5344CB8AC3E}">
        <p14:creationId xmlns:p14="http://schemas.microsoft.com/office/powerpoint/2010/main" val="138489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C1C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A738-98AC-BE48-A4FC-89D20C727F02}"/>
              </a:ext>
            </a:extLst>
          </p:cNvPr>
          <p:cNvSpPr>
            <a:spLocks noGrp="1"/>
          </p:cNvSpPr>
          <p:nvPr>
            <p:ph type="title" hasCustomPrompt="1"/>
          </p:nvPr>
        </p:nvSpPr>
        <p:spPr>
          <a:xfrm>
            <a:off x="304800" y="3149062"/>
            <a:ext cx="5791200" cy="1325563"/>
          </a:xfrm>
        </p:spPr>
        <p:txBody>
          <a:bodyPr anchor="b"/>
          <a:lstStyle>
            <a:lvl1pPr algn="l">
              <a:defRPr sz="4400">
                <a:solidFill>
                  <a:schemeClr val="bg1"/>
                </a:solidFill>
              </a:defRPr>
            </a:lvl1pPr>
          </a:lstStyle>
          <a:p>
            <a:r>
              <a:rPr lang="en-US"/>
              <a:t>Edit title</a:t>
            </a:r>
          </a:p>
        </p:txBody>
      </p:sp>
      <p:sp>
        <p:nvSpPr>
          <p:cNvPr id="13" name="Text Placeholder 12">
            <a:extLst>
              <a:ext uri="{FF2B5EF4-FFF2-40B4-BE49-F238E27FC236}">
                <a16:creationId xmlns:a16="http://schemas.microsoft.com/office/drawing/2014/main" id="{A37F6AFD-DBA7-5944-B8C8-9122FA89394A}"/>
              </a:ext>
            </a:extLst>
          </p:cNvPr>
          <p:cNvSpPr>
            <a:spLocks noGrp="1"/>
          </p:cNvSpPr>
          <p:nvPr>
            <p:ph type="body" sz="quarter" idx="11" hasCustomPrompt="1"/>
          </p:nvPr>
        </p:nvSpPr>
        <p:spPr>
          <a:xfrm>
            <a:off x="304800" y="4580988"/>
            <a:ext cx="5791200" cy="925512"/>
          </a:xfrm>
        </p:spPr>
        <p:txBody>
          <a:bodyPr/>
          <a:lstStyle>
            <a:lvl1pPr>
              <a:buNone/>
              <a:defRPr>
                <a:solidFill>
                  <a:schemeClr val="bg1"/>
                </a:solidFill>
              </a:defRPr>
            </a:lvl1pPr>
          </a:lstStyle>
          <a:p>
            <a:pPr lvl="0"/>
            <a:r>
              <a:rPr lang="en-US"/>
              <a:t>Edit subtitle</a:t>
            </a:r>
          </a:p>
        </p:txBody>
      </p:sp>
      <p:sp>
        <p:nvSpPr>
          <p:cNvPr id="15" name="Picture Placeholder 6">
            <a:extLst>
              <a:ext uri="{FF2B5EF4-FFF2-40B4-BE49-F238E27FC236}">
                <a16:creationId xmlns:a16="http://schemas.microsoft.com/office/drawing/2014/main" id="{58D7AD28-91C2-9048-8626-573CB05F6A82}"/>
              </a:ext>
            </a:extLst>
          </p:cNvPr>
          <p:cNvSpPr>
            <a:spLocks noGrp="1"/>
          </p:cNvSpPr>
          <p:nvPr>
            <p:ph type="pic" sz="quarter" idx="13"/>
          </p:nvPr>
        </p:nvSpPr>
        <p:spPr>
          <a:xfrm>
            <a:off x="8156900" y="4570790"/>
            <a:ext cx="4034172" cy="2276856"/>
          </a:xfrm>
        </p:spPr>
        <p:txBody>
          <a:bodyPr/>
          <a:lstStyle>
            <a:lvl1pPr>
              <a:defRPr>
                <a:solidFill>
                  <a:schemeClr val="bg1"/>
                </a:solidFill>
              </a:defRPr>
            </a:lvl1pPr>
          </a:lstStyle>
          <a:p>
            <a:r>
              <a:rPr lang="en-US"/>
              <a:t>Click icon to add picture</a:t>
            </a:r>
          </a:p>
        </p:txBody>
      </p:sp>
      <p:sp>
        <p:nvSpPr>
          <p:cNvPr id="22" name="Picture Placeholder 6">
            <a:extLst>
              <a:ext uri="{FF2B5EF4-FFF2-40B4-BE49-F238E27FC236}">
                <a16:creationId xmlns:a16="http://schemas.microsoft.com/office/drawing/2014/main" id="{CC5F45C8-7226-5845-9311-4B8B220C1CFC}"/>
              </a:ext>
            </a:extLst>
          </p:cNvPr>
          <p:cNvSpPr>
            <a:spLocks noGrp="1"/>
          </p:cNvSpPr>
          <p:nvPr>
            <p:ph type="pic" sz="quarter" idx="16"/>
          </p:nvPr>
        </p:nvSpPr>
        <p:spPr>
          <a:xfrm>
            <a:off x="8157828" y="2283580"/>
            <a:ext cx="4034172" cy="2276856"/>
          </a:xfrm>
        </p:spPr>
        <p:txBody>
          <a:bodyPr/>
          <a:lstStyle>
            <a:lvl1pPr>
              <a:defRPr>
                <a:solidFill>
                  <a:schemeClr val="bg1"/>
                </a:solidFill>
              </a:defRPr>
            </a:lvl1pPr>
          </a:lstStyle>
          <a:p>
            <a:r>
              <a:rPr lang="en-US"/>
              <a:t>Click icon to add picture</a:t>
            </a:r>
          </a:p>
        </p:txBody>
      </p:sp>
      <p:sp>
        <p:nvSpPr>
          <p:cNvPr id="24" name="Picture Placeholder 6">
            <a:extLst>
              <a:ext uri="{FF2B5EF4-FFF2-40B4-BE49-F238E27FC236}">
                <a16:creationId xmlns:a16="http://schemas.microsoft.com/office/drawing/2014/main" id="{BAFCF363-85F0-CC47-91EB-71AC93A50CC2}"/>
              </a:ext>
            </a:extLst>
          </p:cNvPr>
          <p:cNvSpPr>
            <a:spLocks noGrp="1"/>
          </p:cNvSpPr>
          <p:nvPr>
            <p:ph type="pic" sz="quarter" idx="18"/>
          </p:nvPr>
        </p:nvSpPr>
        <p:spPr>
          <a:xfrm>
            <a:off x="4070603" y="268"/>
            <a:ext cx="4111583" cy="2276856"/>
          </a:xfrm>
          <a:ln>
            <a:noFill/>
          </a:ln>
        </p:spPr>
        <p:txBody>
          <a:bodyPr/>
          <a:lstStyle>
            <a:lvl1pPr>
              <a:defRPr>
                <a:solidFill>
                  <a:schemeClr val="bg1"/>
                </a:solidFill>
              </a:defRPr>
            </a:lvl1pPr>
          </a:lstStyle>
          <a:p>
            <a:r>
              <a:rPr lang="en-US"/>
              <a:t>Click icon to add picture</a:t>
            </a:r>
          </a:p>
        </p:txBody>
      </p:sp>
      <p:sp>
        <p:nvSpPr>
          <p:cNvPr id="25" name="Picture Placeholder 6">
            <a:extLst>
              <a:ext uri="{FF2B5EF4-FFF2-40B4-BE49-F238E27FC236}">
                <a16:creationId xmlns:a16="http://schemas.microsoft.com/office/drawing/2014/main" id="{566D4D9A-5632-1B49-ADF6-5DECA1B892FA}"/>
              </a:ext>
            </a:extLst>
          </p:cNvPr>
          <p:cNvSpPr>
            <a:spLocks noGrp="1"/>
          </p:cNvSpPr>
          <p:nvPr>
            <p:ph type="pic" sz="quarter" idx="19"/>
          </p:nvPr>
        </p:nvSpPr>
        <p:spPr>
          <a:xfrm>
            <a:off x="0" y="0"/>
            <a:ext cx="4070604" cy="2276856"/>
          </a:xfrm>
          <a:ln>
            <a:noFill/>
          </a:ln>
        </p:spPr>
        <p:txBody>
          <a:bodyPr/>
          <a:lstStyle>
            <a:lvl1pPr>
              <a:defRPr>
                <a:solidFill>
                  <a:schemeClr val="bg1"/>
                </a:solidFill>
              </a:defRPr>
            </a:lvl1pPr>
          </a:lstStyle>
          <a:p>
            <a:r>
              <a:rPr lang="en-US"/>
              <a:t>Click icon to add picture</a:t>
            </a:r>
          </a:p>
        </p:txBody>
      </p:sp>
      <p:sp>
        <p:nvSpPr>
          <p:cNvPr id="23" name="Picture Placeholder 6">
            <a:extLst>
              <a:ext uri="{FF2B5EF4-FFF2-40B4-BE49-F238E27FC236}">
                <a16:creationId xmlns:a16="http://schemas.microsoft.com/office/drawing/2014/main" id="{2BB57774-1E3A-FD4C-8E5F-1C90050A3ED9}"/>
              </a:ext>
            </a:extLst>
          </p:cNvPr>
          <p:cNvSpPr>
            <a:spLocks noGrp="1"/>
          </p:cNvSpPr>
          <p:nvPr>
            <p:ph type="pic" sz="quarter" idx="17"/>
          </p:nvPr>
        </p:nvSpPr>
        <p:spPr>
          <a:xfrm>
            <a:off x="8157828" y="0"/>
            <a:ext cx="4034172" cy="2276856"/>
          </a:xfrm>
          <a:ln>
            <a:noFill/>
          </a:ln>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1410430457"/>
      </p:ext>
    </p:extLst>
  </p:cSld>
  <p:clrMapOvr>
    <a:masterClrMapping/>
  </p:clrMapOvr>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5D446-3339-5447-8429-4B796A711728}"/>
              </a:ext>
            </a:extLst>
          </p:cNvPr>
          <p:cNvSpPr>
            <a:spLocks noGrp="1"/>
          </p:cNvSpPr>
          <p:nvPr>
            <p:ph idx="1"/>
          </p:nvPr>
        </p:nvSpPr>
        <p:spPr>
          <a:xfrm>
            <a:off x="313660"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C8459092-3379-5D42-84C2-0B1B24AE442F}"/>
              </a:ext>
            </a:extLst>
          </p:cNvPr>
          <p:cNvSpPr>
            <a:spLocks noGrp="1"/>
          </p:cNvSpPr>
          <p:nvPr>
            <p:ph idx="10"/>
          </p:nvPr>
        </p:nvSpPr>
        <p:spPr>
          <a:xfrm>
            <a:off x="6559402" y="1825625"/>
            <a:ext cx="528969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54B46CD8-7049-4F66-8B95-308A91FCA7A9}"/>
              </a:ext>
            </a:extLst>
          </p:cNvPr>
          <p:cNvSpPr>
            <a:spLocks noGrp="1"/>
          </p:cNvSpPr>
          <p:nvPr>
            <p:ph type="title"/>
          </p:nvPr>
        </p:nvSpPr>
        <p:spPr>
          <a:xfrm>
            <a:off x="345558" y="184150"/>
            <a:ext cx="10515600" cy="625475"/>
          </a:xfrm>
        </p:spPr>
        <p:txBody>
          <a:bodyPr/>
          <a:lstStyle/>
          <a:p>
            <a:r>
              <a:rPr lang="en-US"/>
              <a:t>Click to edit Master title style</a:t>
            </a:r>
          </a:p>
        </p:txBody>
      </p:sp>
    </p:spTree>
    <p:extLst>
      <p:ext uri="{BB962C8B-B14F-4D97-AF65-F5344CB8AC3E}">
        <p14:creationId xmlns:p14="http://schemas.microsoft.com/office/powerpoint/2010/main" val="13508242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51F2A0A4-8BFE-4CFD-90C3-A85BA2DE8641}"/>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3" name="Title 1">
            <a:extLst>
              <a:ext uri="{FF2B5EF4-FFF2-40B4-BE49-F238E27FC236}">
                <a16:creationId xmlns:a16="http://schemas.microsoft.com/office/drawing/2014/main" id="{E145A6E2-D463-4AEB-8F60-3271CBB2B915}"/>
              </a:ext>
            </a:extLst>
          </p:cNvPr>
          <p:cNvSpPr>
            <a:spLocks noGrp="1"/>
          </p:cNvSpPr>
          <p:nvPr>
            <p:ph type="title"/>
          </p:nvPr>
        </p:nvSpPr>
        <p:spPr>
          <a:xfrm>
            <a:off x="0" y="0"/>
            <a:ext cx="10515600" cy="219075"/>
          </a:xfrm>
        </p:spPr>
        <p:txBody>
          <a:bodyPr>
            <a:normAutofit/>
          </a:bodyPr>
          <a:lstStyle>
            <a:lvl1pPr>
              <a:defRPr sz="900"/>
            </a:lvl1pPr>
          </a:lstStyle>
          <a:p>
            <a:r>
              <a:rPr lang="en-US"/>
              <a:t>Click to edit Master title style</a:t>
            </a:r>
          </a:p>
        </p:txBody>
      </p:sp>
    </p:spTree>
    <p:extLst>
      <p:ext uri="{BB962C8B-B14F-4D97-AF65-F5344CB8AC3E}">
        <p14:creationId xmlns:p14="http://schemas.microsoft.com/office/powerpoint/2010/main" val="41984363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C30FF-263D-5D47-8F06-204E0953E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8714DB-8A21-CA44-A68F-63A9AF6E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75098"/>
      </p:ext>
    </p:extLst>
  </p:cSld>
  <p:clrMap bg1="lt1" tx1="dk1" bg2="lt2" tx2="dk2" accent1="accent1" accent2="accent2" accent3="accent3" accent4="accent4" accent5="accent5" accent6="accent6" hlink="hlink" folHlink="folHlink"/>
  <p:sldLayoutIdLst>
    <p:sldLayoutId id="2147483654" r:id="rId1"/>
    <p:sldLayoutId id="2147483656" r:id="rId2"/>
    <p:sldLayoutId id="2147483655"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64" userDrawn="1">
          <p15:clr>
            <a:srgbClr val="F26B43"/>
          </p15:clr>
        </p15:guide>
        <p15:guide id="3" orient="horz" pos="192" userDrawn="1">
          <p15:clr>
            <a:srgbClr val="F26B43"/>
          </p15:clr>
        </p15:guide>
        <p15:guide id="4" orient="horz" pos="4104" userDrawn="1">
          <p15:clr>
            <a:srgbClr val="F26B43"/>
          </p15:clr>
        </p15:guide>
        <p15:guide id="5"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www.pxfuel.com/en/free-photo-xgaiu" TargetMode="External"/><Relationship Id="rId7" Type="http://schemas.openxmlformats.org/officeDocument/2006/relationships/hyperlink" Target="https://pxhere.com/en/photo/1139115"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hyperlink" Target="https://pixabay.com/en/syringe-injection-drug-medicine-435809/" TargetMode="External"/><Relationship Id="rId5" Type="http://schemas.openxmlformats.org/officeDocument/2006/relationships/hyperlink" Target="https://www.medicaljane.com/2014/09/30/canadian-doctors-given-the-green-light-for-prescribing-marijuana/" TargetMode="External"/><Relationship Id="rId10" Type="http://schemas.openxmlformats.org/officeDocument/2006/relationships/image" Target="../media/image5.jpeg"/><Relationship Id="rId4" Type="http://schemas.openxmlformats.org/officeDocument/2006/relationships/image" Target="../media/image2.gif"/><Relationship Id="rId9" Type="http://schemas.openxmlformats.org/officeDocument/2006/relationships/hyperlink" Target="https://pxhere.com/en/photo/144676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Placeholder 55" descr="A person holding a phone&#10;&#10;Description automatically generated with low confidence">
            <a:extLst>
              <a:ext uri="{FF2B5EF4-FFF2-40B4-BE49-F238E27FC236}">
                <a16:creationId xmlns:a16="http://schemas.microsoft.com/office/drawing/2014/main" id="{D2ED5CBA-6825-314A-BB50-4081DEB2EA7D}"/>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r="2" b="15912"/>
          <a:stretch/>
        </p:blipFill>
        <p:spPr>
          <a:xfrm>
            <a:off x="-1" y="-3"/>
            <a:ext cx="4064316" cy="2281286"/>
          </a:xfrm>
          <a:prstGeom prst="rect">
            <a:avLst/>
          </a:prstGeom>
        </p:spPr>
      </p:pic>
      <p:pic>
        <p:nvPicPr>
          <p:cNvPr id="52" name="Picture Placeholder 51" descr="A doctor with a stethoscope and a stethoscope&#10;&#10;Description automatically generated with low confidence">
            <a:extLst>
              <a:ext uri="{FF2B5EF4-FFF2-40B4-BE49-F238E27FC236}">
                <a16:creationId xmlns:a16="http://schemas.microsoft.com/office/drawing/2014/main" id="{634469A3-89CA-6641-8E33-77849C0D613C}"/>
              </a:ext>
            </a:extLst>
          </p:cNvPr>
          <p:cNvPicPr>
            <a:picLocks noGrp="1" noChangeAspect="1"/>
          </p:cNvPicPr>
          <p:nvPr>
            <p:ph type="pic" sz="quarter" idx="16"/>
          </p:nvPr>
        </p:nvPicPr>
        <p:blipFill rotWithShape="1">
          <a:blip r:embed="rId4">
            <a:extLst>
              <a:ext uri="{837473B0-CC2E-450A-ABE3-18F120FF3D39}">
                <a1611:picAttrSrcUrl xmlns:a1611="http://schemas.microsoft.com/office/drawing/2016/11/main" r:id="rId5"/>
              </a:ext>
            </a:extLst>
          </a:blip>
          <a:srcRect b="4010"/>
          <a:stretch/>
        </p:blipFill>
        <p:spPr>
          <a:xfrm>
            <a:off x="4067494" y="-1357"/>
            <a:ext cx="3953242" cy="2272266"/>
          </a:xfrm>
          <a:prstGeom prst="rect">
            <a:avLst/>
          </a:prstGeom>
        </p:spPr>
      </p:pic>
      <p:pic>
        <p:nvPicPr>
          <p:cNvPr id="48" name="Picture Placeholder 47">
            <a:extLst>
              <a:ext uri="{FF2B5EF4-FFF2-40B4-BE49-F238E27FC236}">
                <a16:creationId xmlns:a16="http://schemas.microsoft.com/office/drawing/2014/main" id="{6D6080A0-4A86-C74D-A41F-BAA93927C274}"/>
              </a:ext>
            </a:extLst>
          </p:cNvPr>
          <p:cNvPicPr>
            <a:picLocks noGrp="1" noChangeAspect="1"/>
          </p:cNvPicPr>
          <p:nvPr>
            <p:ph type="pic" sz="quarter" idx="17"/>
          </p:nvPr>
        </p:nvPicPr>
        <p:blipFill rotWithShape="1">
          <a:blip r:embed="rId6">
            <a:extLst>
              <a:ext uri="{837473B0-CC2E-450A-ABE3-18F120FF3D39}">
                <a1611:picAttrSrcUrl xmlns:a1611="http://schemas.microsoft.com/office/drawing/2016/11/main" r:id="rId7"/>
              </a:ext>
            </a:extLst>
          </a:blip>
          <a:srcRect t="19509" r="3" b="7697"/>
          <a:stretch/>
        </p:blipFill>
        <p:spPr>
          <a:xfrm>
            <a:off x="8027088" y="-1356"/>
            <a:ext cx="4161863" cy="2272264"/>
          </a:xfrm>
          <a:prstGeom prst="rect">
            <a:avLst/>
          </a:prstGeom>
        </p:spPr>
      </p:pic>
      <p:pic>
        <p:nvPicPr>
          <p:cNvPr id="40" name="Picture Placeholder 39" descr="A doctor examining a patient&#10;&#10;Description automatically generated with low confidence">
            <a:extLst>
              <a:ext uri="{FF2B5EF4-FFF2-40B4-BE49-F238E27FC236}">
                <a16:creationId xmlns:a16="http://schemas.microsoft.com/office/drawing/2014/main" id="{FA119D03-46ED-924C-AD95-B0A31BF79366}"/>
              </a:ext>
            </a:extLst>
          </p:cNvPr>
          <p:cNvPicPr>
            <a:picLocks noGrp="1" noChangeAspect="1"/>
          </p:cNvPicPr>
          <p:nvPr>
            <p:ph type="pic" sz="quarter" idx="19"/>
          </p:nvPr>
        </p:nvPicPr>
        <p:blipFill rotWithShape="1">
          <a:blip r:embed="rId8">
            <a:extLst>
              <a:ext uri="{837473B0-CC2E-450A-ABE3-18F120FF3D39}">
                <a1611:picAttrSrcUrl xmlns:a1611="http://schemas.microsoft.com/office/drawing/2016/11/main" r:id="rId9"/>
              </a:ext>
            </a:extLst>
          </a:blip>
          <a:srcRect t="7954" r="3" b="7959"/>
          <a:stretch/>
        </p:blipFill>
        <p:spPr>
          <a:xfrm>
            <a:off x="20" y="2292876"/>
            <a:ext cx="4064292" cy="2281271"/>
          </a:xfrm>
          <a:prstGeom prst="rect">
            <a:avLst/>
          </a:prstGeom>
        </p:spPr>
      </p:pic>
      <p:pic>
        <p:nvPicPr>
          <p:cNvPr id="44" name="Picture Placeholder 43" descr="Engineering drawing&#10;&#10;Description automatically generated">
            <a:extLst>
              <a:ext uri="{FF2B5EF4-FFF2-40B4-BE49-F238E27FC236}">
                <a16:creationId xmlns:a16="http://schemas.microsoft.com/office/drawing/2014/main" id="{F1E5DDFE-21AA-F840-A669-D15F26234BA0}"/>
              </a:ext>
            </a:extLst>
          </p:cNvPr>
          <p:cNvPicPr>
            <a:picLocks noGrp="1" noChangeAspect="1"/>
          </p:cNvPicPr>
          <p:nvPr>
            <p:ph type="pic" sz="quarter" idx="18"/>
          </p:nvPr>
        </p:nvPicPr>
        <p:blipFill rotWithShape="1">
          <a:blip r:embed="rId10">
            <a:extLst>
              <a:ext uri="{837473B0-CC2E-450A-ABE3-18F120FF3D39}">
                <a1611:picAttrSrcUrl xmlns:a1611="http://schemas.microsoft.com/office/drawing/2016/11/main" r:id="rId11"/>
              </a:ext>
            </a:extLst>
          </a:blip>
          <a:srcRect t="16177" r="1" b="1"/>
          <a:stretch/>
        </p:blipFill>
        <p:spPr>
          <a:xfrm>
            <a:off x="3" y="4585734"/>
            <a:ext cx="4061141" cy="2272267"/>
          </a:xfrm>
          <a:prstGeom prst="rect">
            <a:avLst/>
          </a:prstGeom>
        </p:spPr>
      </p:pic>
      <p:sp>
        <p:nvSpPr>
          <p:cNvPr id="91" name="Rectangle 75">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5858C9-A2AF-6246-BFA1-0DEC0CE7D806}"/>
              </a:ext>
            </a:extLst>
          </p:cNvPr>
          <p:cNvSpPr>
            <a:spLocks noGrp="1"/>
          </p:cNvSpPr>
          <p:nvPr>
            <p:ph type="title"/>
          </p:nvPr>
        </p:nvSpPr>
        <p:spPr>
          <a:xfrm>
            <a:off x="4657256" y="2916520"/>
            <a:ext cx="6465287" cy="2309364"/>
          </a:xfrm>
        </p:spPr>
        <p:txBody>
          <a:bodyPr vert="horz" lIns="91440" tIns="45720" rIns="91440" bIns="45720" rtlCol="0" anchor="b">
            <a:normAutofit/>
          </a:bodyPr>
          <a:lstStyle/>
          <a:p>
            <a:r>
              <a:rPr lang="en-US" sz="4800" kern="1200">
                <a:solidFill>
                  <a:srgbClr val="FFFFFF"/>
                </a:solidFill>
                <a:latin typeface="+mj-lt"/>
                <a:ea typeface="+mj-ea"/>
                <a:cs typeface="+mj-cs"/>
              </a:rPr>
              <a:t>Automated customer care system for hospital</a:t>
            </a:r>
          </a:p>
        </p:txBody>
      </p:sp>
      <p:sp>
        <p:nvSpPr>
          <p:cNvPr id="3" name="Text Placeholder 2">
            <a:extLst>
              <a:ext uri="{FF2B5EF4-FFF2-40B4-BE49-F238E27FC236}">
                <a16:creationId xmlns:a16="http://schemas.microsoft.com/office/drawing/2014/main" id="{50715725-51B0-6342-8566-4460CFF194F1}"/>
              </a:ext>
            </a:extLst>
          </p:cNvPr>
          <p:cNvSpPr>
            <a:spLocks noGrp="1"/>
          </p:cNvSpPr>
          <p:nvPr>
            <p:ph type="body" sz="quarter" idx="11"/>
          </p:nvPr>
        </p:nvSpPr>
        <p:spPr>
          <a:xfrm>
            <a:off x="4657256" y="5446617"/>
            <a:ext cx="6465286" cy="523776"/>
          </a:xfrm>
        </p:spPr>
        <p:txBody>
          <a:bodyPr vert="horz" lIns="91440" tIns="45720" rIns="91440" bIns="45720" rtlCol="0">
            <a:normAutofit/>
          </a:bodyPr>
          <a:lstStyle/>
          <a:p>
            <a:pPr marL="0" indent="0"/>
            <a:r>
              <a:rPr lang="en-US" sz="2000" kern="1200">
                <a:solidFill>
                  <a:srgbClr val="FFFFFF"/>
                </a:solidFill>
                <a:latin typeface="+mn-lt"/>
                <a:ea typeface="+mn-ea"/>
                <a:cs typeface="+mn-cs"/>
              </a:rPr>
              <a:t>GROUP 2</a:t>
            </a:r>
          </a:p>
        </p:txBody>
      </p:sp>
      <p:cxnSp>
        <p:nvCxnSpPr>
          <p:cNvPr id="92" name="Straight Connector 77">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79">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81">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83">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85">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223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1136397" y="502021"/>
            <a:ext cx="9688296" cy="1642969"/>
          </a:xfrm>
        </p:spPr>
        <p:txBody>
          <a:bodyPr vert="horz" lIns="91440" tIns="45720" rIns="91440" bIns="45720" rtlCol="0" anchor="b">
            <a:normAutofit/>
          </a:bodyPr>
          <a:lstStyle/>
          <a:p>
            <a:r>
              <a:rPr lang="en-US" sz="4000" kern="1200">
                <a:solidFill>
                  <a:schemeClr val="tx1"/>
                </a:solidFill>
                <a:latin typeface="+mj-lt"/>
                <a:ea typeface="+mj-ea"/>
                <a:cs typeface="+mj-cs"/>
              </a:rPr>
              <a:t>System Requirements</a:t>
            </a:r>
          </a:p>
        </p:txBody>
      </p:sp>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1136397" y="2418409"/>
            <a:ext cx="9688296" cy="3454358"/>
          </a:xfrm>
        </p:spPr>
        <p:txBody>
          <a:bodyPr vert="horz" lIns="91440" tIns="45720" rIns="91440" bIns="45720" rtlCol="0" anchor="t">
            <a:normAutofit/>
          </a:bodyPr>
          <a:lstStyle/>
          <a:p>
            <a:pPr marL="342900" marR="0" lvl="0">
              <a:spcBef>
                <a:spcPts val="0"/>
              </a:spcBef>
              <a:spcAft>
                <a:spcPts val="0"/>
              </a:spcAft>
            </a:pPr>
            <a:r>
              <a:rPr lang="en-US" sz="2000">
                <a:effectLst/>
                <a:cs typeface="+mn-cs"/>
              </a:rPr>
              <a:t>Apache version 2.0</a:t>
            </a:r>
          </a:p>
          <a:p>
            <a:pPr marL="342900" marR="0" lvl="0">
              <a:spcBef>
                <a:spcPts val="0"/>
              </a:spcBef>
              <a:spcAft>
                <a:spcPts val="0"/>
              </a:spcAft>
            </a:pPr>
            <a:r>
              <a:rPr lang="en-US" sz="2000">
                <a:effectLst/>
                <a:cs typeface="+mn-cs"/>
              </a:rPr>
              <a:t>NGNIX version 3.0</a:t>
            </a:r>
          </a:p>
          <a:p>
            <a:pPr marL="342900" marR="0" lvl="0">
              <a:spcBef>
                <a:spcPts val="0"/>
              </a:spcBef>
              <a:spcAft>
                <a:spcPts val="0"/>
              </a:spcAft>
            </a:pPr>
            <a:r>
              <a:rPr lang="en-US" sz="2000">
                <a:effectLst/>
                <a:cs typeface="+mn-cs"/>
              </a:rPr>
              <a:t>PHP version 8.0</a:t>
            </a:r>
          </a:p>
          <a:p>
            <a:pPr marL="342900" marR="0" lvl="0">
              <a:spcBef>
                <a:spcPts val="0"/>
              </a:spcBef>
              <a:spcAft>
                <a:spcPts val="0"/>
              </a:spcAft>
            </a:pPr>
            <a:r>
              <a:rPr lang="en-US" sz="2000">
                <a:effectLst/>
                <a:cs typeface="+mn-cs"/>
              </a:rPr>
              <a:t>MySQL Database</a:t>
            </a:r>
          </a:p>
          <a:p>
            <a:pPr marL="342900" marR="0" lvl="0">
              <a:spcBef>
                <a:spcPts val="0"/>
              </a:spcBef>
              <a:spcAft>
                <a:spcPts val="0"/>
              </a:spcAft>
            </a:pPr>
            <a:r>
              <a:rPr lang="en-US" sz="2000">
                <a:effectLst/>
                <a:cs typeface="+mn-cs"/>
              </a:rPr>
              <a:t>Server OS windows 10 or Linux 20.02 enterprise edition or above</a:t>
            </a:r>
          </a:p>
          <a:p>
            <a:pPr marL="342900" marR="0" lvl="0">
              <a:spcBef>
                <a:spcPts val="0"/>
              </a:spcBef>
              <a:spcAft>
                <a:spcPts val="800"/>
              </a:spcAft>
            </a:pPr>
            <a:r>
              <a:rPr lang="en-US" sz="2000">
                <a:effectLst/>
                <a:cs typeface="+mn-cs"/>
              </a:rPr>
              <a:t>Android version minimum 11.0 or later</a:t>
            </a:r>
          </a:p>
          <a:p>
            <a:pPr marL="0"/>
            <a:endParaRPr lang="en-US" sz="2000">
              <a:cs typeface="+mn-cs"/>
            </a:endParaRPr>
          </a:p>
        </p:txBody>
      </p:sp>
      <p:sp>
        <p:nvSpPr>
          <p:cNvPr id="50" name="Rectangle 4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4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49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5E8D06-DF55-43E7-9CF6-CFA00D2D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A506D8-18BB-4C6F-8AFD-8177E611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6100192"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CAC6A38-AF1B-A962-8DC9-7E28CE9F5D68}"/>
              </a:ext>
            </a:extLst>
          </p:cNvPr>
          <p:cNvSpPr>
            <a:spLocks noGrp="1"/>
          </p:cNvSpPr>
          <p:nvPr>
            <p:ph type="title"/>
          </p:nvPr>
        </p:nvSpPr>
        <p:spPr>
          <a:xfrm>
            <a:off x="1078752" y="1054121"/>
            <a:ext cx="5067537" cy="1193856"/>
          </a:xfrm>
        </p:spPr>
        <p:txBody>
          <a:bodyPr vert="horz" lIns="91440" tIns="45720" rIns="91440" bIns="45720" rtlCol="0" anchor="ctr">
            <a:normAutofit/>
          </a:bodyPr>
          <a:lstStyle/>
          <a:p>
            <a:r>
              <a:rPr lang="en-US" sz="4000" kern="1200">
                <a:solidFill>
                  <a:schemeClr val="tx1"/>
                </a:solidFill>
                <a:latin typeface="+mj-lt"/>
                <a:ea typeface="+mj-ea"/>
                <a:cs typeface="+mj-cs"/>
              </a:rPr>
              <a:t>Vision and scope</a:t>
            </a:r>
          </a:p>
        </p:txBody>
      </p:sp>
      <p:sp>
        <p:nvSpPr>
          <p:cNvPr id="2" name="Content Placeholder 1">
            <a:extLst>
              <a:ext uri="{FF2B5EF4-FFF2-40B4-BE49-F238E27FC236}">
                <a16:creationId xmlns:a16="http://schemas.microsoft.com/office/drawing/2014/main" id="{DEA3C178-ED69-EF83-7E1F-3C75D0006EC6}"/>
              </a:ext>
            </a:extLst>
          </p:cNvPr>
          <p:cNvSpPr>
            <a:spLocks noGrp="1"/>
          </p:cNvSpPr>
          <p:nvPr>
            <p:ph idx="1"/>
          </p:nvPr>
        </p:nvSpPr>
        <p:spPr>
          <a:xfrm>
            <a:off x="1078992" y="2408844"/>
            <a:ext cx="5067294" cy="3391224"/>
          </a:xfrm>
        </p:spPr>
        <p:txBody>
          <a:bodyPr vert="horz" lIns="91440" tIns="45720" rIns="91440" bIns="45720" rtlCol="0" anchor="t">
            <a:normAutofit/>
          </a:bodyPr>
          <a:lstStyle/>
          <a:p>
            <a:pPr marL="0" marR="0" indent="0" algn="just">
              <a:spcBef>
                <a:spcPts val="0"/>
              </a:spcBef>
              <a:spcAft>
                <a:spcPts val="800"/>
              </a:spcAft>
              <a:buNone/>
            </a:pPr>
            <a:r>
              <a:rPr lang="en-US" sz="1700">
                <a:latin typeface="Times New Roman"/>
                <a:cs typeface="Times New Roman"/>
              </a:rPr>
              <a:t>The</a:t>
            </a:r>
            <a:r>
              <a:rPr lang="en-US" sz="1700">
                <a:effectLst/>
                <a:latin typeface="Times New Roman"/>
                <a:cs typeface="Times New Roman"/>
              </a:rPr>
              <a:t> authority's ongoing struggle with providing excellent customer service will be completely transformed by this addition to the hospital system. The load that was too much for the old system, which consisted of the call-receivers on the other end of the customer service, will be reduced by the automation of the bulk of calls and the interactivity brought by the product. The project's scope includes ensuring efficient information exchange between the IT, Service, and IT departments, as well as the soon-to-be created Customer Care system.</a:t>
            </a:r>
            <a:endParaRPr lang="en-US" sz="1700">
              <a:latin typeface="Times New Roman"/>
              <a:cs typeface="Times New Roman"/>
            </a:endParaRPr>
          </a:p>
        </p:txBody>
      </p:sp>
      <p:pic>
        <p:nvPicPr>
          <p:cNvPr id="8" name="Graphic 7" descr="CRM Customer Insights App">
            <a:extLst>
              <a:ext uri="{FF2B5EF4-FFF2-40B4-BE49-F238E27FC236}">
                <a16:creationId xmlns:a16="http://schemas.microsoft.com/office/drawing/2014/main" id="{F85E365B-F4A9-A403-1BE3-23B4B9C82F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8922"/>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1721457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0125909-2F96-440C-AA59-4A225C6E5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8036434" y="891541"/>
            <a:ext cx="3433187" cy="4074074"/>
          </a:xfrm>
        </p:spPr>
        <p:txBody>
          <a:bodyPr vert="horz" lIns="91440" tIns="45720" rIns="91440" bIns="45720" rtlCol="0" anchor="b">
            <a:normAutofit/>
          </a:bodyPr>
          <a:lstStyle/>
          <a:p>
            <a:r>
              <a:rPr lang="en-US" sz="5600" kern="1200">
                <a:solidFill>
                  <a:schemeClr val="tx1"/>
                </a:solidFill>
                <a:latin typeface="+mj-lt"/>
                <a:ea typeface="+mj-ea"/>
                <a:cs typeface="+mj-cs"/>
              </a:rPr>
              <a:t>Context and use case diagram (1/2)</a:t>
            </a:r>
          </a:p>
        </p:txBody>
      </p:sp>
      <p:sp>
        <p:nvSpPr>
          <p:cNvPr id="22" name="Rectangle 21">
            <a:extLst>
              <a:ext uri="{FF2B5EF4-FFF2-40B4-BE49-F238E27FC236}">
                <a16:creationId xmlns:a16="http://schemas.microsoft.com/office/drawing/2014/main" id="{16D99491-70BE-4B1A-B91F-A5A23F3AC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7B169A95-13D2-FA87-2EF5-9840907DE4BC}"/>
              </a:ext>
            </a:extLst>
          </p:cNvPr>
          <p:cNvPicPr>
            <a:picLocks noGrp="1" noChangeAspect="1"/>
          </p:cNvPicPr>
          <p:nvPr>
            <p:ph idx="1"/>
          </p:nvPr>
        </p:nvPicPr>
        <p:blipFill>
          <a:blip r:embed="rId2"/>
          <a:stretch>
            <a:fillRect/>
          </a:stretch>
        </p:blipFill>
        <p:spPr>
          <a:xfrm>
            <a:off x="1044109" y="942263"/>
            <a:ext cx="6308205" cy="4969664"/>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65165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0125909-2F96-440C-AA59-4A225C6E5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8036434" y="891541"/>
            <a:ext cx="3433187" cy="4074074"/>
          </a:xfrm>
        </p:spPr>
        <p:txBody>
          <a:bodyPr vert="horz" lIns="91440" tIns="45720" rIns="91440" bIns="45720" rtlCol="0" anchor="b">
            <a:normAutofit/>
          </a:bodyPr>
          <a:lstStyle/>
          <a:p>
            <a:r>
              <a:rPr lang="en-US" sz="5600" kern="1200">
                <a:solidFill>
                  <a:schemeClr val="tx1"/>
                </a:solidFill>
                <a:latin typeface="+mj-lt"/>
                <a:ea typeface="+mj-ea"/>
                <a:cs typeface="+mj-cs"/>
              </a:rPr>
              <a:t>Context and use case diagram (2/2)</a:t>
            </a:r>
          </a:p>
        </p:txBody>
      </p:sp>
      <p:sp>
        <p:nvSpPr>
          <p:cNvPr id="38" name="Rectangle 37">
            <a:extLst>
              <a:ext uri="{FF2B5EF4-FFF2-40B4-BE49-F238E27FC236}">
                <a16:creationId xmlns:a16="http://schemas.microsoft.com/office/drawing/2014/main" id="{16D99491-70BE-4B1A-B91F-A5A23F3AC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169A95-13D2-FA87-2EF5-9840907DE4BC}"/>
              </a:ext>
            </a:extLst>
          </p:cNvPr>
          <p:cNvPicPr>
            <a:picLocks noGrp="1" noChangeAspect="1"/>
          </p:cNvPicPr>
          <p:nvPr>
            <p:ph idx="1"/>
          </p:nvPr>
        </p:nvPicPr>
        <p:blipFill>
          <a:blip r:embed="rId2"/>
          <a:stretch/>
        </p:blipFill>
        <p:spPr>
          <a:xfrm>
            <a:off x="1223689" y="891540"/>
            <a:ext cx="5949044" cy="507111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143969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372E275-851D-EFEA-E9F4-B404A10D4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F24F8F-1A8D-C912-001E-FF9A2CCF9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79592E-FB6D-309C-2CA2-FDE416604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6100192"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
            <a:extLst>
              <a:ext uri="{FF2B5EF4-FFF2-40B4-BE49-F238E27FC236}">
                <a16:creationId xmlns:a16="http://schemas.microsoft.com/office/drawing/2014/main" id="{CE9015AD-2E9B-35AF-4EE0-ACC1544C8FEE}"/>
              </a:ext>
            </a:extLst>
          </p:cNvPr>
          <p:cNvSpPr>
            <a:spLocks noGrp="1"/>
          </p:cNvSpPr>
          <p:nvPr>
            <p:ph type="title"/>
          </p:nvPr>
        </p:nvSpPr>
        <p:spPr>
          <a:xfrm>
            <a:off x="1033260" y="1122360"/>
            <a:ext cx="5067537" cy="1193856"/>
          </a:xfrm>
        </p:spPr>
        <p:txBody>
          <a:bodyPr vert="horz" lIns="91440" tIns="45720" rIns="91440" bIns="45720" rtlCol="0" anchor="ctr">
            <a:normAutofit/>
          </a:bodyPr>
          <a:lstStyle/>
          <a:p>
            <a:r>
              <a:rPr lang="en-US" sz="4000">
                <a:cs typeface="+mj-cs"/>
              </a:rPr>
              <a:t>Constraints</a:t>
            </a:r>
            <a:endParaRPr lang="en-US" sz="4000" kern="1200">
              <a:solidFill>
                <a:schemeClr val="tx1"/>
              </a:solidFill>
              <a:latin typeface="+mj-lt"/>
              <a:ea typeface="+mj-ea"/>
              <a:cs typeface="+mj-cs"/>
            </a:endParaRPr>
          </a:p>
        </p:txBody>
      </p:sp>
      <p:sp>
        <p:nvSpPr>
          <p:cNvPr id="43" name="Content Placeholder 2">
            <a:extLst>
              <a:ext uri="{FF2B5EF4-FFF2-40B4-BE49-F238E27FC236}">
                <a16:creationId xmlns:a16="http://schemas.microsoft.com/office/drawing/2014/main" id="{999951D8-CC28-8B19-7604-C6F4D8DD81FB}"/>
              </a:ext>
            </a:extLst>
          </p:cNvPr>
          <p:cNvSpPr txBox="1">
            <a:spLocks/>
          </p:cNvSpPr>
          <p:nvPr/>
        </p:nvSpPr>
        <p:spPr>
          <a:xfrm>
            <a:off x="921155" y="2766179"/>
            <a:ext cx="5900799" cy="31353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spcBef>
                <a:spcPts val="0"/>
              </a:spcBef>
              <a:spcAft>
                <a:spcPts val="600"/>
              </a:spcAft>
            </a:pPr>
            <a:r>
              <a:rPr lang="en-US" sz="2000">
                <a:cs typeface="Segoe UI"/>
              </a:rPr>
              <a:t>Short time period.</a:t>
            </a:r>
          </a:p>
          <a:p>
            <a:pPr marL="342900">
              <a:spcBef>
                <a:spcPts val="0"/>
              </a:spcBef>
              <a:spcAft>
                <a:spcPts val="600"/>
              </a:spcAft>
            </a:pPr>
            <a:r>
              <a:rPr lang="en-US" sz="2000">
                <a:cs typeface="Segoe UI"/>
              </a:rPr>
              <a:t>Errors and bugs.</a:t>
            </a:r>
          </a:p>
          <a:p>
            <a:pPr marL="342900">
              <a:spcBef>
                <a:spcPts val="0"/>
              </a:spcBef>
              <a:spcAft>
                <a:spcPts val="600"/>
              </a:spcAft>
            </a:pPr>
            <a:r>
              <a:rPr lang="en-US" sz="2000">
                <a:cs typeface="Segoe UI"/>
              </a:rPr>
              <a:t>Missing Requirements.</a:t>
            </a:r>
          </a:p>
          <a:p>
            <a:pPr marL="342900">
              <a:spcBef>
                <a:spcPts val="0"/>
              </a:spcBef>
              <a:spcAft>
                <a:spcPts val="600"/>
              </a:spcAft>
            </a:pPr>
            <a:r>
              <a:rPr lang="en-US" sz="2000">
                <a:cs typeface="Segoe UI"/>
              </a:rPr>
              <a:t>Anyone can create an account.</a:t>
            </a:r>
          </a:p>
          <a:p>
            <a:pPr marL="342900">
              <a:spcBef>
                <a:spcPts val="0"/>
              </a:spcBef>
              <a:spcAft>
                <a:spcPts val="600"/>
              </a:spcAft>
            </a:pPr>
            <a:r>
              <a:rPr lang="en-US" sz="2000">
                <a:cs typeface="Segoe UI"/>
              </a:rPr>
              <a:t>One user with multiple accounts.</a:t>
            </a:r>
          </a:p>
          <a:p>
            <a:pPr marL="342900">
              <a:spcBef>
                <a:spcPts val="0"/>
              </a:spcBef>
              <a:spcAft>
                <a:spcPts val="600"/>
              </a:spcAft>
            </a:pPr>
            <a:r>
              <a:rPr lang="en-US" sz="2000">
                <a:cs typeface="Segoe UI"/>
              </a:rPr>
              <a:t>Unnecessary accounts with un-ethical users</a:t>
            </a:r>
          </a:p>
          <a:p>
            <a:pPr marL="342900">
              <a:spcBef>
                <a:spcPts val="0"/>
              </a:spcBef>
              <a:spcAft>
                <a:spcPts val="600"/>
              </a:spcAft>
            </a:pPr>
            <a:r>
              <a:rPr lang="en-US" sz="2000">
                <a:cs typeface="Segoe UI"/>
              </a:rPr>
              <a:t>Elderly patient's limitations</a:t>
            </a:r>
          </a:p>
          <a:p>
            <a:pPr marL="342900">
              <a:spcBef>
                <a:spcPts val="0"/>
              </a:spcBef>
              <a:spcAft>
                <a:spcPts val="600"/>
              </a:spcAft>
            </a:pPr>
            <a:endParaRPr lang="en-US" sz="2000">
              <a:cs typeface="Segoe UI"/>
            </a:endParaRPr>
          </a:p>
        </p:txBody>
      </p:sp>
      <p:pic>
        <p:nvPicPr>
          <p:cNvPr id="45" name="Graphic 7" descr="Issue Tracking">
            <a:extLst>
              <a:ext uri="{FF2B5EF4-FFF2-40B4-BE49-F238E27FC236}">
                <a16:creationId xmlns:a16="http://schemas.microsoft.com/office/drawing/2014/main" id="{5FA0C3A7-A815-FB71-1ECF-0140685815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3353" y="1371495"/>
            <a:ext cx="4111200" cy="411120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21891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5E8D06-DF55-43E7-9CF6-CFA00D2D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A506D8-18BB-4C6F-8AFD-8177E611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6100192"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CAC6A38-AF1B-A962-8DC9-7E28CE9F5D68}"/>
              </a:ext>
            </a:extLst>
          </p:cNvPr>
          <p:cNvSpPr>
            <a:spLocks noGrp="1"/>
          </p:cNvSpPr>
          <p:nvPr>
            <p:ph type="title"/>
          </p:nvPr>
        </p:nvSpPr>
        <p:spPr>
          <a:xfrm>
            <a:off x="1078752" y="1054121"/>
            <a:ext cx="5067537" cy="1193856"/>
          </a:xfrm>
        </p:spPr>
        <p:txBody>
          <a:bodyPr vert="horz" lIns="91440" tIns="45720" rIns="91440" bIns="45720" rtlCol="0" anchor="ctr">
            <a:normAutofit/>
          </a:bodyPr>
          <a:lstStyle/>
          <a:p>
            <a:r>
              <a:rPr lang="en-US" sz="4000" kern="1200">
                <a:solidFill>
                  <a:schemeClr val="tx1"/>
                </a:solidFill>
                <a:latin typeface="+mj-lt"/>
                <a:ea typeface="+mj-ea"/>
                <a:cs typeface="+mj-cs"/>
              </a:rPr>
              <a:t>Conclusion</a:t>
            </a:r>
          </a:p>
        </p:txBody>
      </p:sp>
      <p:sp>
        <p:nvSpPr>
          <p:cNvPr id="2" name="Content Placeholder 1">
            <a:extLst>
              <a:ext uri="{FF2B5EF4-FFF2-40B4-BE49-F238E27FC236}">
                <a16:creationId xmlns:a16="http://schemas.microsoft.com/office/drawing/2014/main" id="{DEA3C178-ED69-EF83-7E1F-3C75D0006EC6}"/>
              </a:ext>
            </a:extLst>
          </p:cNvPr>
          <p:cNvSpPr>
            <a:spLocks noGrp="1"/>
          </p:cNvSpPr>
          <p:nvPr>
            <p:ph idx="1"/>
          </p:nvPr>
        </p:nvSpPr>
        <p:spPr>
          <a:xfrm>
            <a:off x="1078992" y="2408844"/>
            <a:ext cx="5067294" cy="3391224"/>
          </a:xfrm>
        </p:spPr>
        <p:txBody>
          <a:bodyPr vert="horz" lIns="91440" tIns="45720" rIns="91440" bIns="45720" rtlCol="0">
            <a:normAutofit/>
          </a:bodyPr>
          <a:lstStyle/>
          <a:p>
            <a:pPr marL="0" marR="0" indent="0">
              <a:spcBef>
                <a:spcPts val="0"/>
              </a:spcBef>
              <a:spcAft>
                <a:spcPts val="800"/>
              </a:spcAft>
              <a:buNone/>
            </a:pPr>
            <a:r>
              <a:rPr lang="en-US" sz="1700">
                <a:cs typeface="+mn-cs"/>
              </a:rPr>
              <a:t>The system will be revolutionary for overpopulated health care system. Specially in Bangladesh where hospital are limited. Besides, phone appointment is labor intensive work that come with additional cost for hospital. Automated system will eliminate this issues and provide a fast and efficient system.</a:t>
            </a:r>
          </a:p>
        </p:txBody>
      </p:sp>
      <p:pic>
        <p:nvPicPr>
          <p:cNvPr id="8" name="Graphic 7" descr="CRM Customer Insights App">
            <a:extLst>
              <a:ext uri="{FF2B5EF4-FFF2-40B4-BE49-F238E27FC236}">
                <a16:creationId xmlns:a16="http://schemas.microsoft.com/office/drawing/2014/main" id="{F85E365B-F4A9-A403-1BE3-23B4B9C82F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8922"/>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966732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10">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12">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134BADE-4B2D-18E2-CF10-19A73F90333F}"/>
              </a:ext>
            </a:extLst>
          </p:cNvPr>
          <p:cNvSpPr txBox="1"/>
          <p:nvPr/>
        </p:nvSpPr>
        <p:spPr>
          <a:xfrm>
            <a:off x="795338" y="1566473"/>
            <a:ext cx="10601325" cy="21667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kern="1200">
                <a:solidFill>
                  <a:schemeClr val="tx1"/>
                </a:solidFill>
                <a:latin typeface="+mj-lt"/>
                <a:ea typeface="+mj-ea"/>
                <a:cs typeface="+mj-cs"/>
              </a:rPr>
              <a:t>Thank You</a:t>
            </a:r>
          </a:p>
        </p:txBody>
      </p:sp>
      <p:cxnSp>
        <p:nvCxnSpPr>
          <p:cNvPr id="23" name="Straight Connector 14">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6">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81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861A3B-4794-904E-3C93-DEC81D24A226}"/>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Presented by</a:t>
            </a:r>
          </a:p>
        </p:txBody>
      </p:sp>
      <p:graphicFrame>
        <p:nvGraphicFramePr>
          <p:cNvPr id="5" name="Content Placeholder 4">
            <a:extLst>
              <a:ext uri="{FF2B5EF4-FFF2-40B4-BE49-F238E27FC236}">
                <a16:creationId xmlns:a16="http://schemas.microsoft.com/office/drawing/2014/main" id="{27B0FE53-4A69-DFAB-D0CF-AFF068987BA4}"/>
              </a:ext>
            </a:extLst>
          </p:cNvPr>
          <p:cNvGraphicFramePr>
            <a:graphicFrameLocks noGrp="1"/>
          </p:cNvGraphicFramePr>
          <p:nvPr>
            <p:ph idx="1"/>
            <p:extLst>
              <p:ext uri="{D42A27DB-BD31-4B8C-83A1-F6EECF244321}">
                <p14:modId xmlns:p14="http://schemas.microsoft.com/office/powerpoint/2010/main" val="346170225"/>
              </p:ext>
            </p:extLst>
          </p:nvPr>
        </p:nvGraphicFramePr>
        <p:xfrm>
          <a:off x="838200" y="2206255"/>
          <a:ext cx="10515599" cy="3597636"/>
        </p:xfrm>
        <a:graphic>
          <a:graphicData uri="http://schemas.openxmlformats.org/drawingml/2006/table">
            <a:tbl>
              <a:tblPr firstRow="1" firstCol="1" bandRow="1">
                <a:noFill/>
                <a:tableStyleId>{5C22544A-7EE6-4342-B048-85BDC9FD1C3A}</a:tableStyleId>
              </a:tblPr>
              <a:tblGrid>
                <a:gridCol w="7130122">
                  <a:extLst>
                    <a:ext uri="{9D8B030D-6E8A-4147-A177-3AD203B41FA5}">
                      <a16:colId xmlns:a16="http://schemas.microsoft.com/office/drawing/2014/main" val="1616779980"/>
                    </a:ext>
                  </a:extLst>
                </a:gridCol>
                <a:gridCol w="3385477">
                  <a:extLst>
                    <a:ext uri="{9D8B030D-6E8A-4147-A177-3AD203B41FA5}">
                      <a16:colId xmlns:a16="http://schemas.microsoft.com/office/drawing/2014/main" val="420725878"/>
                    </a:ext>
                  </a:extLst>
                </a:gridCol>
              </a:tblGrid>
              <a:tr h="599606">
                <a:tc>
                  <a:txBody>
                    <a:bodyPr/>
                    <a:lstStyle/>
                    <a:p>
                      <a:pPr marL="0" marR="0">
                        <a:lnSpc>
                          <a:spcPct val="107000"/>
                        </a:lnSpc>
                        <a:spcBef>
                          <a:spcPts val="0"/>
                        </a:spcBef>
                        <a:spcAft>
                          <a:spcPts val="0"/>
                        </a:spcAft>
                      </a:pPr>
                      <a:r>
                        <a:rPr lang="en-US" sz="2200" b="0" cap="none" spc="0">
                          <a:solidFill>
                            <a:schemeClr val="tx1"/>
                          </a:solidFill>
                          <a:effectLst/>
                        </a:rPr>
                        <a:t>Name</a:t>
                      </a:r>
                      <a:endParaRPr lang="en-US" sz="2200" b="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lnL>
                    <a:lnR w="12700" cmpd="sng">
                      <a:noFill/>
                    </a:lnR>
                    <a:lnT w="28575" cap="flat" cmpd="sng" algn="ctr">
                      <a:solidFill>
                        <a:schemeClr val="tx1"/>
                      </a:solidFill>
                      <a:prstDash val="solid"/>
                    </a:lnT>
                    <a:lnB w="38100" cmpd="sng">
                      <a:noFill/>
                    </a:lnB>
                    <a:noFill/>
                  </a:tcPr>
                </a:tc>
                <a:tc>
                  <a:txBody>
                    <a:bodyPr/>
                    <a:lstStyle/>
                    <a:p>
                      <a:pPr marL="0" marR="0">
                        <a:lnSpc>
                          <a:spcPct val="107000"/>
                        </a:lnSpc>
                        <a:spcBef>
                          <a:spcPts val="0"/>
                        </a:spcBef>
                        <a:spcAft>
                          <a:spcPts val="0"/>
                        </a:spcAft>
                      </a:pPr>
                      <a:r>
                        <a:rPr lang="en-US" sz="2200" b="0" cap="none" spc="0">
                          <a:solidFill>
                            <a:schemeClr val="tx1"/>
                          </a:solidFill>
                          <a:effectLst/>
                        </a:rPr>
                        <a:t>Id</a:t>
                      </a:r>
                      <a:endParaRPr lang="en-US" sz="2200" b="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869959221"/>
                  </a:ext>
                </a:extLst>
              </a:tr>
              <a:tr h="599606">
                <a:tc>
                  <a:txBody>
                    <a:bodyPr/>
                    <a:lstStyle/>
                    <a:p>
                      <a:pPr marL="0" marR="0">
                        <a:lnSpc>
                          <a:spcPct val="107000"/>
                        </a:lnSpc>
                        <a:spcBef>
                          <a:spcPts val="0"/>
                        </a:spcBef>
                        <a:spcAft>
                          <a:spcPts val="0"/>
                        </a:spcAft>
                      </a:pPr>
                      <a:r>
                        <a:rPr lang="en-US" sz="2200" b="1" cap="none" spc="0">
                          <a:solidFill>
                            <a:schemeClr val="tx1"/>
                          </a:solidFill>
                          <a:effectLst/>
                        </a:rPr>
                        <a:t>ALIMUL MAHFUZ TUSHAR</a:t>
                      </a:r>
                      <a:endParaRPr lang="en-US" sz="22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0" marR="0">
                        <a:lnSpc>
                          <a:spcPct val="107000"/>
                        </a:lnSpc>
                        <a:spcBef>
                          <a:spcPts val="0"/>
                        </a:spcBef>
                        <a:spcAft>
                          <a:spcPts val="0"/>
                        </a:spcAft>
                      </a:pPr>
                      <a:r>
                        <a:rPr lang="en-US" sz="2200" cap="none" spc="0">
                          <a:solidFill>
                            <a:schemeClr val="tx1"/>
                          </a:solidFill>
                          <a:effectLst/>
                        </a:rPr>
                        <a:t>19-39831-1</a:t>
                      </a:r>
                      <a:endParaRPr lang="en-US" sz="2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416352331"/>
                  </a:ext>
                </a:extLst>
              </a:tr>
              <a:tr h="599606">
                <a:tc>
                  <a:txBody>
                    <a:bodyPr/>
                    <a:lstStyle/>
                    <a:p>
                      <a:pPr marL="0" marR="0">
                        <a:lnSpc>
                          <a:spcPct val="107000"/>
                        </a:lnSpc>
                        <a:spcBef>
                          <a:spcPts val="0"/>
                        </a:spcBef>
                        <a:spcAft>
                          <a:spcPts val="0"/>
                        </a:spcAft>
                      </a:pPr>
                      <a:r>
                        <a:rPr lang="en-US" sz="2200" b="1" cap="none" spc="0">
                          <a:solidFill>
                            <a:schemeClr val="tx1"/>
                          </a:solidFill>
                          <a:effectLst/>
                        </a:rPr>
                        <a:t>EHSANUZZAMAN SHAWON</a:t>
                      </a:r>
                      <a:endParaRPr lang="en-US" sz="22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900" cap="none" spc="0">
                          <a:solidFill>
                            <a:schemeClr val="tx1"/>
                          </a:solidFill>
                          <a:effectLst/>
                        </a:rPr>
                        <a:t>19-39823-1</a:t>
                      </a:r>
                      <a:endParaRPr lang="en-US" sz="19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68688389"/>
                  </a:ext>
                </a:extLst>
              </a:tr>
              <a:tr h="599606">
                <a:tc>
                  <a:txBody>
                    <a:bodyPr/>
                    <a:lstStyle/>
                    <a:p>
                      <a:pPr marL="0" marR="0">
                        <a:lnSpc>
                          <a:spcPct val="107000"/>
                        </a:lnSpc>
                        <a:spcBef>
                          <a:spcPts val="0"/>
                        </a:spcBef>
                        <a:spcAft>
                          <a:spcPts val="0"/>
                        </a:spcAft>
                      </a:pPr>
                      <a:r>
                        <a:rPr lang="en-US" sz="2200" b="1" cap="none" spc="0">
                          <a:solidFill>
                            <a:schemeClr val="tx1"/>
                          </a:solidFill>
                          <a:effectLst/>
                        </a:rPr>
                        <a:t>JIHAD SHAHARIAR JOY</a:t>
                      </a:r>
                      <a:endParaRPr lang="en-US" sz="22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0" marR="0">
                        <a:lnSpc>
                          <a:spcPct val="107000"/>
                        </a:lnSpc>
                        <a:spcBef>
                          <a:spcPts val="0"/>
                        </a:spcBef>
                        <a:spcAft>
                          <a:spcPts val="0"/>
                        </a:spcAft>
                      </a:pPr>
                      <a:r>
                        <a:rPr lang="en-US" sz="2200" cap="none" spc="0">
                          <a:solidFill>
                            <a:schemeClr val="tx1"/>
                          </a:solidFill>
                          <a:effectLst/>
                        </a:rPr>
                        <a:t>19-40068-1</a:t>
                      </a:r>
                      <a:endParaRPr lang="en-US" sz="2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58282869"/>
                  </a:ext>
                </a:extLst>
              </a:tr>
              <a:tr h="599606">
                <a:tc>
                  <a:txBody>
                    <a:bodyPr/>
                    <a:lstStyle/>
                    <a:p>
                      <a:pPr marL="0" marR="0">
                        <a:lnSpc>
                          <a:spcPct val="107000"/>
                        </a:lnSpc>
                        <a:spcBef>
                          <a:spcPts val="0"/>
                        </a:spcBef>
                        <a:spcAft>
                          <a:spcPts val="0"/>
                        </a:spcAft>
                      </a:pPr>
                      <a:r>
                        <a:rPr lang="en-US" sz="2200" b="1" cap="none" spc="0">
                          <a:solidFill>
                            <a:schemeClr val="tx1"/>
                          </a:solidFill>
                          <a:effectLst/>
                        </a:rPr>
                        <a:t>AHMED, MD. KAUSHIQ</a:t>
                      </a:r>
                      <a:endParaRPr lang="en-US" sz="22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1900" cap="none" spc="0">
                          <a:solidFill>
                            <a:schemeClr val="tx1"/>
                          </a:solidFill>
                          <a:effectLst/>
                        </a:rPr>
                        <a:t>18-37891-2</a:t>
                      </a:r>
                      <a:endParaRPr lang="en-US" sz="19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750192696"/>
                  </a:ext>
                </a:extLst>
              </a:tr>
              <a:tr h="599606">
                <a:tc>
                  <a:txBody>
                    <a:bodyPr/>
                    <a:lstStyle/>
                    <a:p>
                      <a:pPr marL="0" marR="0">
                        <a:lnSpc>
                          <a:spcPct val="107000"/>
                        </a:lnSpc>
                        <a:spcBef>
                          <a:spcPts val="0"/>
                        </a:spcBef>
                        <a:spcAft>
                          <a:spcPts val="0"/>
                        </a:spcAft>
                      </a:pPr>
                      <a:r>
                        <a:rPr lang="en-US" sz="2200" b="1" cap="none" spc="0">
                          <a:solidFill>
                            <a:schemeClr val="tx1"/>
                          </a:solidFill>
                          <a:effectLst/>
                        </a:rPr>
                        <a:t>REYA, RUBINA ISLAM</a:t>
                      </a:r>
                      <a:endParaRPr lang="en-US" sz="22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marL="0" marR="0">
                        <a:lnSpc>
                          <a:spcPct val="107000"/>
                        </a:lnSpc>
                        <a:spcBef>
                          <a:spcPts val="0"/>
                        </a:spcBef>
                        <a:spcAft>
                          <a:spcPts val="0"/>
                        </a:spcAft>
                      </a:pPr>
                      <a:r>
                        <a:rPr lang="en-US" sz="2200" cap="none" spc="0">
                          <a:solidFill>
                            <a:schemeClr val="tx1"/>
                          </a:solidFill>
                          <a:effectLst/>
                        </a:rPr>
                        <a:t>19-39811-1</a:t>
                      </a:r>
                      <a:endParaRPr lang="en-US" sz="2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37400" marR="237400" marT="101717" marB="101717">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2239905878"/>
                  </a:ext>
                </a:extLst>
              </a:tr>
            </a:tbl>
          </a:graphicData>
        </a:graphic>
      </p:graphicFrame>
    </p:spTree>
    <p:extLst>
      <p:ext uri="{BB962C8B-B14F-4D97-AF65-F5344CB8AC3E}">
        <p14:creationId xmlns:p14="http://schemas.microsoft.com/office/powerpoint/2010/main" val="599977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1">
            <a:extLst>
              <a:ext uri="{FF2B5EF4-FFF2-40B4-BE49-F238E27FC236}">
                <a16:creationId xmlns:a16="http://schemas.microsoft.com/office/drawing/2014/main" id="{EF4F6791-46B3-30FD-E69E-BD885719E622}"/>
              </a:ext>
            </a:extLst>
          </p:cNvPr>
          <p:cNvGraphicFramePr>
            <a:graphicFrameLocks noGrp="1"/>
          </p:cNvGraphicFramePr>
          <p:nvPr>
            <p:ph idx="1"/>
            <p:extLst>
              <p:ext uri="{D42A27DB-BD31-4B8C-83A1-F6EECF244321}">
                <p14:modId xmlns:p14="http://schemas.microsoft.com/office/powerpoint/2010/main" val="1301518413"/>
              </p:ext>
            </p:extLst>
          </p:nvPr>
        </p:nvGraphicFramePr>
        <p:xfrm>
          <a:off x="345558" y="1061950"/>
          <a:ext cx="11139708" cy="4910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p:txBody>
          <a:bodyPr>
            <a:normAutofit fontScale="90000"/>
          </a:bodyPr>
          <a:lstStyle/>
          <a:p>
            <a:r>
              <a:rPr lang="en-US"/>
              <a:t>Outline</a:t>
            </a:r>
          </a:p>
        </p:txBody>
      </p:sp>
    </p:spTree>
    <p:extLst>
      <p:ext uri="{BB962C8B-B14F-4D97-AF65-F5344CB8AC3E}">
        <p14:creationId xmlns:p14="http://schemas.microsoft.com/office/powerpoint/2010/main" val="69709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A93628A-4A26-42A6-859F-D1C95150A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1197864" y="891539"/>
            <a:ext cx="5715000" cy="1346693"/>
          </a:xfrm>
        </p:spPr>
        <p:txBody>
          <a:bodyPr vert="horz" lIns="91440" tIns="45720" rIns="91440" bIns="45720" rtlCol="0" anchor="ctr">
            <a:normAutofit/>
          </a:bodyPr>
          <a:lstStyle/>
          <a:p>
            <a:r>
              <a:rPr lang="en-US" sz="4000" kern="1200">
                <a:solidFill>
                  <a:schemeClr val="tx1"/>
                </a:solidFill>
                <a:latin typeface="+mj-lt"/>
                <a:ea typeface="+mj-ea"/>
                <a:cs typeface="+mj-cs"/>
              </a:rPr>
              <a:t>Introduction</a:t>
            </a:r>
          </a:p>
        </p:txBody>
      </p:sp>
      <p:sp>
        <p:nvSpPr>
          <p:cNvPr id="22" name="Rectangle 21">
            <a:extLst>
              <a:ext uri="{FF2B5EF4-FFF2-40B4-BE49-F238E27FC236}">
                <a16:creationId xmlns:a16="http://schemas.microsoft.com/office/drawing/2014/main" id="{3532152E-6A17-42D3-9591-5CAC0BFEE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1197864" y="2399100"/>
            <a:ext cx="5715000" cy="3563550"/>
          </a:xfrm>
        </p:spPr>
        <p:txBody>
          <a:bodyPr vert="horz" lIns="91440" tIns="45720" rIns="91440" bIns="45720" rtlCol="0">
            <a:normAutofit/>
          </a:bodyPr>
          <a:lstStyle/>
          <a:p>
            <a:pPr marL="0" indent="0" algn="just">
              <a:buNone/>
            </a:pPr>
            <a:r>
              <a:rPr lang="en-US" sz="2000">
                <a:latin typeface="Times New Roman" panose="02020603050405020304" pitchFamily="18" charset="0"/>
                <a:cs typeface="Times New Roman" panose="02020603050405020304" pitchFamily="18" charset="0"/>
              </a:rPr>
              <a:t>As the population in our country increasing more rapidly ,the pressure from patient is increasing day by day. The hospital authority is being unable to give proper service to the patient. An online customer care system for doctor appointment and diagnostic will be helpful for both hospital management and patient. </a:t>
            </a:r>
            <a:r>
              <a:rPr lang="en-US" sz="2000">
                <a:effectLst/>
                <a:latin typeface="Times New Roman" panose="02020603050405020304" pitchFamily="18" charset="0"/>
                <a:cs typeface="Times New Roman" panose="02020603050405020304" pitchFamily="18" charset="0"/>
              </a:rPr>
              <a:t>This addition to the hospital system will revolutionize the customer care issue faced by the authority on a regular basis. </a:t>
            </a:r>
            <a:endParaRPr lang="en-US" sz="200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D0D1E45D-067D-4152-BAD5-4265AFF7D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509" y="891540"/>
            <a:ext cx="4639186" cy="5071110"/>
          </a:xfrm>
          <a:prstGeom prst="rect">
            <a:avLst/>
          </a:prstGeom>
          <a:solidFill>
            <a:srgbClr val="687074"/>
          </a:solidFill>
          <a:ln>
            <a:noFill/>
          </a:ln>
          <a:effectLst>
            <a:outerShdw blurRad="406400" dist="317500" dir="5400000" sx="89000" sy="8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1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5E8D06-DF55-43E7-9CF6-CFA00D2D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A506D8-18BB-4C6F-8AFD-8177E611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6100192"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1078752" y="1054121"/>
            <a:ext cx="5067537" cy="1193856"/>
          </a:xfrm>
        </p:spPr>
        <p:txBody>
          <a:bodyPr vert="horz" lIns="91440" tIns="45720" rIns="91440" bIns="45720" rtlCol="0" anchor="ctr">
            <a:normAutofit/>
          </a:bodyPr>
          <a:lstStyle/>
          <a:p>
            <a:r>
              <a:rPr lang="en-US" sz="4000" kern="1200">
                <a:solidFill>
                  <a:schemeClr val="tx1"/>
                </a:solidFill>
                <a:latin typeface="+mj-lt"/>
                <a:ea typeface="+mj-ea"/>
                <a:cs typeface="+mj-cs"/>
              </a:rPr>
              <a:t>Problem Statement</a:t>
            </a:r>
          </a:p>
        </p:txBody>
      </p:sp>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1078992" y="2408844"/>
            <a:ext cx="5067294" cy="3391224"/>
          </a:xfrm>
        </p:spPr>
        <p:txBody>
          <a:bodyPr vert="horz" lIns="91440" tIns="45720" rIns="91440" bIns="45720" rtlCol="0">
            <a:normAutofit/>
          </a:bodyPr>
          <a:lstStyle/>
          <a:p>
            <a:pPr marL="0" indent="0" algn="just">
              <a:buNone/>
            </a:pPr>
            <a:r>
              <a:rPr lang="en-US" sz="2000">
                <a:latin typeface="Times New Roman" panose="02020603050405020304" pitchFamily="18" charset="0"/>
                <a:cs typeface="Times New Roman" panose="02020603050405020304" pitchFamily="18" charset="0"/>
              </a:rPr>
              <a:t>The hospital  customer  care system  is  unable  to  cope  with  the  high  volume  of telephone calls. An online system for doctor appointment and diagnostic needs to be developed.</a:t>
            </a:r>
          </a:p>
        </p:txBody>
      </p:sp>
      <p:pic>
        <p:nvPicPr>
          <p:cNvPr id="8" name="Graphic 7" descr="Hospital First Aid">
            <a:extLst>
              <a:ext uri="{FF2B5EF4-FFF2-40B4-BE49-F238E27FC236}">
                <a16:creationId xmlns:a16="http://schemas.microsoft.com/office/drawing/2014/main" id="{418B72F3-338A-C008-8F6E-318A89341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8922"/>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413188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1370731" y="1384685"/>
            <a:ext cx="4121975" cy="4084820"/>
          </a:xfrm>
        </p:spPr>
        <p:txBody>
          <a:bodyPr vert="horz" lIns="91440" tIns="45720" rIns="91440" bIns="45720" rtlCol="0" anchor="ctr">
            <a:normAutofit/>
          </a:bodyPr>
          <a:lstStyle/>
          <a:p>
            <a:r>
              <a:rPr lang="en-US" sz="4000" kern="1200">
                <a:solidFill>
                  <a:schemeClr val="tx1"/>
                </a:solidFill>
                <a:latin typeface="+mj-lt"/>
                <a:ea typeface="+mj-ea"/>
                <a:cs typeface="+mj-cs"/>
              </a:rPr>
              <a:t>Proposed Solution</a:t>
            </a:r>
          </a:p>
        </p:txBody>
      </p:sp>
      <p:sp>
        <p:nvSpPr>
          <p:cNvPr id="22" name="Rectangle 21">
            <a:extLst>
              <a:ext uri="{FF2B5EF4-FFF2-40B4-BE49-F238E27FC236}">
                <a16:creationId xmlns:a16="http://schemas.microsoft.com/office/drawing/2014/main" id="{FC139937-FF72-463A-8CD1-5AFF723B2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65521B-3AFA-45E0-B4C4-C6ED089C8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891540"/>
            <a:ext cx="6096000"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6580478" y="1384686"/>
            <a:ext cx="4935239" cy="4084819"/>
          </a:xfrm>
        </p:spPr>
        <p:txBody>
          <a:bodyPr vert="horz" lIns="91440" tIns="45720" rIns="91440" bIns="45720" rtlCol="0" anchor="ctr">
            <a:normAutofit/>
          </a:bodyPr>
          <a:lstStyle/>
          <a:p>
            <a:pPr marL="0" indent="0" algn="just">
              <a:buNone/>
            </a:pPr>
            <a:r>
              <a:rPr lang="en-US" sz="2000">
                <a:latin typeface="Times New Roman" panose="02020603050405020304" pitchFamily="18" charset="0"/>
                <a:cs typeface="Times New Roman" panose="02020603050405020304" pitchFamily="18" charset="0"/>
              </a:rPr>
              <a:t>An online appointment system that eliminate the traditional phone-based appointment system. A customer can login or without login check available doctors or diagnostic facilities can book and appointment in an available slots. Doctor can also see his/her upcoming patients list and pervious history of any patients</a:t>
            </a:r>
          </a:p>
        </p:txBody>
      </p:sp>
    </p:spTree>
    <p:extLst>
      <p:ext uri="{BB962C8B-B14F-4D97-AF65-F5344CB8AC3E}">
        <p14:creationId xmlns:p14="http://schemas.microsoft.com/office/powerpoint/2010/main" val="64618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Business Requirements</a:t>
            </a:r>
          </a:p>
        </p:txBody>
      </p:sp>
      <p:graphicFrame>
        <p:nvGraphicFramePr>
          <p:cNvPr id="6" name="Content Placeholder 2">
            <a:extLst>
              <a:ext uri="{FF2B5EF4-FFF2-40B4-BE49-F238E27FC236}">
                <a16:creationId xmlns:a16="http://schemas.microsoft.com/office/drawing/2014/main" id="{36AAB386-9E06-B741-C1FB-56D485598E8A}"/>
              </a:ext>
            </a:extLst>
          </p:cNvPr>
          <p:cNvGraphicFramePr>
            <a:graphicFrameLocks noGrp="1"/>
          </p:cNvGraphicFramePr>
          <p:nvPr>
            <p:ph idx="1"/>
            <p:extLst>
              <p:ext uri="{D42A27DB-BD31-4B8C-83A1-F6EECF244321}">
                <p14:modId xmlns:p14="http://schemas.microsoft.com/office/powerpoint/2010/main" val="25374680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585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6118677" y="684977"/>
            <a:ext cx="4840010" cy="1807305"/>
          </a:xfrm>
        </p:spPr>
        <p:txBody>
          <a:bodyPr vert="horz" lIns="91440" tIns="45720" rIns="91440" bIns="45720" rtlCol="0" anchor="ctr">
            <a:normAutofit/>
          </a:bodyPr>
          <a:lstStyle/>
          <a:p>
            <a:r>
              <a:rPr lang="en-US">
                <a:cs typeface="+mj-cs"/>
              </a:rPr>
              <a:t>User Requirements</a:t>
            </a:r>
          </a:p>
        </p:txBody>
      </p:sp>
      <p:pic>
        <p:nvPicPr>
          <p:cNvPr id="6" name="Picture 5" descr="Person watching empty phone">
            <a:extLst>
              <a:ext uri="{FF2B5EF4-FFF2-40B4-BE49-F238E27FC236}">
                <a16:creationId xmlns:a16="http://schemas.microsoft.com/office/drawing/2014/main" id="{AA23DCEB-E82B-1AE2-80C9-5269A59141D5}"/>
              </a:ext>
            </a:extLst>
          </p:cNvPr>
          <p:cNvPicPr>
            <a:picLocks noChangeAspect="1"/>
          </p:cNvPicPr>
          <p:nvPr/>
        </p:nvPicPr>
        <p:blipFill rotWithShape="1">
          <a:blip r:embed="rId2"/>
          <a:srcRect l="35168" r="529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6118677" y="2493223"/>
            <a:ext cx="5696083" cy="4022406"/>
          </a:xfrm>
        </p:spPr>
        <p:txBody>
          <a:bodyPr vert="horz" lIns="91440" tIns="45720" rIns="91440" bIns="45720" rtlCol="0" anchor="t">
            <a:normAutofit/>
          </a:bodyPr>
          <a:lstStyle/>
          <a:p>
            <a:pPr marL="342900">
              <a:spcBef>
                <a:spcPts val="0"/>
              </a:spcBef>
              <a:spcAft>
                <a:spcPts val="600"/>
              </a:spcAft>
            </a:pPr>
            <a:r>
              <a:rPr lang="en-US" sz="2000">
                <a:cs typeface="+mn-cs"/>
              </a:rPr>
              <a:t>Multiple Sign-Up Options.</a:t>
            </a:r>
            <a:endParaRPr lang="en-US" sz="2000">
              <a:cs typeface="Segoe UI"/>
            </a:endParaRPr>
          </a:p>
          <a:p>
            <a:pPr marL="342900">
              <a:spcBef>
                <a:spcPts val="0"/>
              </a:spcBef>
              <a:spcAft>
                <a:spcPts val="600"/>
              </a:spcAft>
            </a:pPr>
            <a:r>
              <a:rPr lang="en-US" sz="2000">
                <a:cs typeface="+mn-cs"/>
              </a:rPr>
              <a:t>Simple Log-In interface. </a:t>
            </a:r>
            <a:endParaRPr lang="en-US" sz="2000">
              <a:cs typeface="Segoe UI"/>
            </a:endParaRPr>
          </a:p>
          <a:p>
            <a:pPr marL="342900">
              <a:spcBef>
                <a:spcPts val="0"/>
              </a:spcBef>
              <a:spcAft>
                <a:spcPts val="600"/>
              </a:spcAft>
            </a:pPr>
            <a:r>
              <a:rPr lang="en-US" sz="2000">
                <a:cs typeface="+mn-cs"/>
              </a:rPr>
              <a:t>Two-step verification system on users choice.</a:t>
            </a:r>
            <a:endParaRPr lang="en-US" sz="2000">
              <a:cs typeface="Segoe UI"/>
            </a:endParaRPr>
          </a:p>
          <a:p>
            <a:pPr marL="342900">
              <a:spcBef>
                <a:spcPts val="0"/>
              </a:spcBef>
              <a:spcAft>
                <a:spcPts val="600"/>
              </a:spcAft>
            </a:pPr>
            <a:r>
              <a:rPr lang="en-US" sz="2000">
                <a:cs typeface="+mn-cs"/>
              </a:rPr>
              <a:t>Easy to use/understand user panel/dashboard.</a:t>
            </a:r>
            <a:endParaRPr lang="en-US" sz="2000">
              <a:cs typeface="Segoe UI"/>
            </a:endParaRPr>
          </a:p>
          <a:p>
            <a:pPr marL="342900">
              <a:spcBef>
                <a:spcPts val="0"/>
              </a:spcBef>
              <a:spcAft>
                <a:spcPts val="600"/>
              </a:spcAft>
            </a:pPr>
            <a:r>
              <a:rPr lang="en-US" sz="2000">
                <a:cs typeface="Segoe UI"/>
              </a:rPr>
              <a:t>Search, view profile and view rating of Doctor.</a:t>
            </a:r>
          </a:p>
          <a:p>
            <a:pPr marL="342900">
              <a:spcBef>
                <a:spcPts val="0"/>
              </a:spcBef>
              <a:spcAft>
                <a:spcPts val="600"/>
              </a:spcAft>
            </a:pPr>
            <a:r>
              <a:rPr lang="en-US" sz="2000">
                <a:cs typeface="Segoe UI"/>
              </a:rPr>
              <a:t>Make, cancel, view and print appointments. </a:t>
            </a:r>
          </a:p>
          <a:p>
            <a:pPr marL="342900">
              <a:spcBef>
                <a:spcPts val="0"/>
              </a:spcBef>
              <a:spcAft>
                <a:spcPts val="600"/>
              </a:spcAft>
            </a:pPr>
            <a:r>
              <a:rPr lang="en-US" sz="2000">
                <a:cs typeface="Segoe UI"/>
              </a:rPr>
              <a:t>View diagnostics &amp; available services</a:t>
            </a:r>
          </a:p>
          <a:p>
            <a:pPr marL="342900">
              <a:spcBef>
                <a:spcPts val="0"/>
              </a:spcBef>
              <a:spcAft>
                <a:spcPts val="600"/>
              </a:spcAft>
            </a:pPr>
            <a:r>
              <a:rPr lang="en-US" sz="2000">
                <a:cs typeface="Segoe UI"/>
              </a:rPr>
              <a:t>Better Profile management and Payment.</a:t>
            </a:r>
          </a:p>
        </p:txBody>
      </p:sp>
    </p:spTree>
    <p:extLst>
      <p:ext uri="{BB962C8B-B14F-4D97-AF65-F5344CB8AC3E}">
        <p14:creationId xmlns:p14="http://schemas.microsoft.com/office/powerpoint/2010/main" val="341123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93F5DA8E-91E9-4694-9CBA-A6F68146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7" descr="Issue Tracking">
            <a:extLst>
              <a:ext uri="{FF2B5EF4-FFF2-40B4-BE49-F238E27FC236}">
                <a16:creationId xmlns:a16="http://schemas.microsoft.com/office/drawing/2014/main" id="{6331B302-9FAD-A801-0F69-F76DCD47B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2457" y="1371495"/>
            <a:ext cx="4111200" cy="4111200"/>
          </a:xfrm>
          <a:prstGeom prst="rect">
            <a:avLst/>
          </a:prstGeom>
          <a:effectLst>
            <a:outerShdw blurRad="406400" dist="317500" dir="5400000" sx="89000" sy="89000" rotWithShape="0">
              <a:prstClr val="black">
                <a:alpha val="15000"/>
              </a:prstClr>
            </a:outerShdw>
          </a:effectLst>
        </p:spPr>
      </p:pic>
      <p:sp>
        <p:nvSpPr>
          <p:cNvPr id="15" name="Rectangle 14">
            <a:extLst>
              <a:ext uri="{FF2B5EF4-FFF2-40B4-BE49-F238E27FC236}">
                <a16:creationId xmlns:a16="http://schemas.microsoft.com/office/drawing/2014/main" id="{429E2DD5-2822-4A1B-B4DA-2CD596FDE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891540"/>
            <a:ext cx="6097589"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FEF336-5A75-6B6F-9FE3-23166D8B49DC}"/>
              </a:ext>
            </a:extLst>
          </p:cNvPr>
          <p:cNvSpPr>
            <a:spLocks noGrp="1"/>
          </p:cNvSpPr>
          <p:nvPr>
            <p:ph type="title"/>
          </p:nvPr>
        </p:nvSpPr>
        <p:spPr>
          <a:xfrm>
            <a:off x="6595784" y="1054121"/>
            <a:ext cx="4740477" cy="1193856"/>
          </a:xfrm>
        </p:spPr>
        <p:txBody>
          <a:bodyPr vert="horz" lIns="91440" tIns="45720" rIns="91440" bIns="45720" rtlCol="0" anchor="ctr">
            <a:normAutofit/>
          </a:bodyPr>
          <a:lstStyle/>
          <a:p>
            <a:r>
              <a:rPr lang="en-US" sz="4000" kern="1200">
                <a:solidFill>
                  <a:schemeClr val="tx1"/>
                </a:solidFill>
                <a:latin typeface="+mj-lt"/>
                <a:ea typeface="+mj-ea"/>
                <a:cs typeface="+mj-cs"/>
              </a:rPr>
              <a:t>Functional Requirements</a:t>
            </a:r>
          </a:p>
        </p:txBody>
      </p:sp>
      <p:sp>
        <p:nvSpPr>
          <p:cNvPr id="3" name="Content Placeholder 2">
            <a:extLst>
              <a:ext uri="{FF2B5EF4-FFF2-40B4-BE49-F238E27FC236}">
                <a16:creationId xmlns:a16="http://schemas.microsoft.com/office/drawing/2014/main" id="{E5BC4B80-FBE6-3733-3161-91D56552DB0D}"/>
              </a:ext>
            </a:extLst>
          </p:cNvPr>
          <p:cNvSpPr>
            <a:spLocks noGrp="1"/>
          </p:cNvSpPr>
          <p:nvPr>
            <p:ph idx="1"/>
          </p:nvPr>
        </p:nvSpPr>
        <p:spPr>
          <a:xfrm>
            <a:off x="6596009" y="2408844"/>
            <a:ext cx="4740250" cy="3391224"/>
          </a:xfrm>
        </p:spPr>
        <p:txBody>
          <a:bodyPr vert="horz" lIns="91440" tIns="45720" rIns="91440" bIns="45720" rtlCol="0">
            <a:normAutofit/>
          </a:bodyPr>
          <a:lstStyle/>
          <a:p>
            <a:pPr marL="342900" marR="0" lvl="0">
              <a:spcBef>
                <a:spcPts val="0"/>
              </a:spcBef>
              <a:spcAft>
                <a:spcPts val="0"/>
              </a:spcAft>
            </a:pPr>
            <a:r>
              <a:rPr lang="en-US" sz="2000">
                <a:latin typeface="Times New Roman" panose="02020603050405020304" pitchFamily="18" charset="0"/>
                <a:cs typeface="Times New Roman" panose="02020603050405020304" pitchFamily="18" charset="0"/>
              </a:rPr>
              <a:t>Customer, doctor should login to the system.</a:t>
            </a:r>
          </a:p>
          <a:p>
            <a:pPr marL="342900" marR="0" lvl="0">
              <a:spcBef>
                <a:spcPts val="0"/>
              </a:spcBef>
              <a:spcAft>
                <a:spcPts val="0"/>
              </a:spcAft>
            </a:pPr>
            <a:r>
              <a:rPr lang="en-US" sz="2000">
                <a:latin typeface="Times New Roman" panose="02020603050405020304" pitchFamily="18" charset="0"/>
                <a:cs typeface="Times New Roman" panose="02020603050405020304" pitchFamily="18" charset="0"/>
              </a:rPr>
              <a:t>Customer should be able to check his or her appointment.</a:t>
            </a:r>
          </a:p>
          <a:p>
            <a:pPr marL="342900" marR="0" lvl="0">
              <a:spcBef>
                <a:spcPts val="0"/>
              </a:spcBef>
              <a:spcAft>
                <a:spcPts val="0"/>
              </a:spcAft>
            </a:pPr>
            <a:r>
              <a:rPr lang="en-US" sz="2000">
                <a:latin typeface="Times New Roman" panose="02020603050405020304" pitchFamily="18" charset="0"/>
                <a:cs typeface="Times New Roman" panose="02020603050405020304" pitchFamily="18" charset="0"/>
              </a:rPr>
              <a:t>Customer could cancel his or her appointment.</a:t>
            </a:r>
          </a:p>
          <a:p>
            <a:pPr marL="342900" marR="0" lvl="0">
              <a:spcBef>
                <a:spcPts val="0"/>
              </a:spcBef>
              <a:spcAft>
                <a:spcPts val="800"/>
              </a:spcAft>
            </a:pPr>
            <a:r>
              <a:rPr lang="en-US" sz="2000">
                <a:latin typeface="Times New Roman" panose="02020603050405020304" pitchFamily="18" charset="0"/>
                <a:cs typeface="Times New Roman" panose="02020603050405020304" pitchFamily="18" charset="0"/>
              </a:rPr>
              <a:t>Customer should be able to see his appointments.</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92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ams Background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251290_win32_fixed" id="{3C0E5846-95BB-4F30-BAE6-3C998FB54D05}" vid="{683AF07C-846A-407B-9260-A37E39B5F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F43B4AB-12E0-4CDD-95F7-B736BE25754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63A70E-B046-4E9F-BAAA-A72BFFD2B7EB}">
  <ds:schemaRefs>
    <ds:schemaRef ds:uri="http://schemas.microsoft.com/sharepoint/v3/contenttype/forms"/>
  </ds:schemaRefs>
</ds:datastoreItem>
</file>

<file path=customXml/itemProps3.xml><?xml version="1.0" encoding="utf-8"?>
<ds:datastoreItem xmlns:ds="http://schemas.openxmlformats.org/officeDocument/2006/customXml" ds:itemID="{480999C8-57C9-4989-A24B-21241DEF625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Danger zone virtual Teams backgrounds</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Automated customer care system for hospital</vt:lpstr>
      <vt:lpstr>Presented by</vt:lpstr>
      <vt:lpstr>Outline</vt:lpstr>
      <vt:lpstr>Introduction</vt:lpstr>
      <vt:lpstr>Problem Statement</vt:lpstr>
      <vt:lpstr>Proposed Solution</vt:lpstr>
      <vt:lpstr>Business Requirements</vt:lpstr>
      <vt:lpstr>User Requirements</vt:lpstr>
      <vt:lpstr>Functional Requirements</vt:lpstr>
      <vt:lpstr>System Requirements</vt:lpstr>
      <vt:lpstr>Vision and scope</vt:lpstr>
      <vt:lpstr>Context and use case diagram (1/2)</vt:lpstr>
      <vt:lpstr>Context and use case diagram (2/2)</vt:lpstr>
      <vt:lpstr>Constraints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Danger zone</dc:title>
  <dc:creator>Alimul Mahfuz Tushar</dc:creator>
  <cp:revision>2</cp:revision>
  <dcterms:created xsi:type="dcterms:W3CDTF">2022-11-30T03:20:39Z</dcterms:created>
  <dcterms:modified xsi:type="dcterms:W3CDTF">2022-11-30T15:15:31Z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